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63" r:id="rId4"/>
    <p:sldId id="264" r:id="rId5"/>
    <p:sldId id="269" r:id="rId6"/>
    <p:sldId id="267" r:id="rId7"/>
    <p:sldId id="271" r:id="rId8"/>
    <p:sldId id="270" r:id="rId9"/>
    <p:sldId id="272" r:id="rId10"/>
    <p:sldId id="273" r:id="rId11"/>
    <p:sldId id="274" r:id="rId12"/>
    <p:sldId id="275" r:id="rId13"/>
    <p:sldId id="276" r:id="rId14"/>
    <p:sldId id="268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66" r:id="rId23"/>
    <p:sldId id="28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4324" autoAdjust="0"/>
  </p:normalViewPr>
  <p:slideViewPr>
    <p:cSldViewPr>
      <p:cViewPr varScale="1">
        <p:scale>
          <a:sx n="76" d="100"/>
          <a:sy n="76" d="100"/>
        </p:scale>
        <p:origin x="-9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91;&#1095;&#1080;&#1084;&#1089;&#1103;%20&#1091;&#1095;&#1080;&#1090;&#1089;&#1103;%20&#1080;%20&#1076;&#1077;&#1081;&#1089;&#1090;&#1074;&#1086;&#1074;&#1072;&#1090;&#1100;%20+%20&#1096;&#1082;&#1086;&#1083;&#1100;&#1085;&#1099;&#1081;%20&#1089;&#1090;&#1072;&#1088;&#1090;\&#1059;&#1063;&#1059;&#1057;&#1068;%20&#1059;&#1063;&#1048;&#1058;&#1057;&#1071;%20&#1048;%20&#1044;&#1045;&#1049;&#1057;&#1058;&#1042;&#1054;&#1042;&#1040;&#1058;&#1068;\&#1086;&#1073;&#1088;&#1072;&#1073;&#1086;&#1090;&#1082;&#1072;%20&#1076;&#1072;&#1085;&#1085;&#1099;&#1093;\&#1054;&#1073;&#1088;&#1072;&#1073;&#1086;&#1090;&#1082;&#1072;%20&#1059;&#1059;&#1044;.%201-2%20&#1041;%20&#1082;&#1083;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91;&#1095;&#1080;&#1084;&#1089;&#1103;%20&#1091;&#1095;&#1080;&#1090;&#1089;&#1103;%20&#1080;%20&#1076;&#1077;&#1081;&#1089;&#1090;&#1074;&#1086;&#1074;&#1072;&#1090;&#1100;%20+%20&#1096;&#1082;&#1086;&#1083;&#1100;&#1085;&#1099;&#1081;%20&#1089;&#1090;&#1072;&#1088;&#1090;\&#1059;&#1063;&#1059;&#1057;&#1068;%20&#1059;&#1063;&#1048;&#1058;&#1057;&#1071;%20&#1048;%20&#1044;&#1045;&#1049;&#1057;&#1058;&#1042;&#1054;&#1042;&#1040;&#1058;&#1068;\&#1086;&#1073;&#1088;&#1072;&#1073;&#1086;&#1090;&#1082;&#1072;%20&#1076;&#1072;&#1085;&#1085;&#1099;&#1093;\&#1054;&#1073;&#1088;&#1072;&#1073;&#1086;&#1090;&#1082;&#1072;%20&#1059;&#1059;&#1044;.%201-2%20&#1041;%20&#1082;&#1083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8894472361809052E-2"/>
          <c:y val="0.18272425249169519"/>
          <c:w val="0.95100502512562812"/>
          <c:h val="0.43189368770764336"/>
        </c:manualLayout>
      </c:layout>
      <c:barChart>
        <c:barDir val="col"/>
        <c:grouping val="clustered"/>
        <c:ser>
          <c:idx val="0"/>
          <c:order val="0"/>
          <c:tx>
            <c:strRef>
              <c:f>'инд.карты 1 кл.'!$A$110</c:f>
              <c:strCache>
                <c:ptCount val="1"/>
                <c:pt idx="0">
                  <c:v>  Анастасия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showVal val="1"/>
          </c:dLbls>
          <c:cat>
            <c:strRef>
              <c:f>'инд.карты 1 кл.'!$B$109:$I$109</c:f>
              <c:strCache>
                <c:ptCount val="8"/>
                <c:pt idx="0">
                  <c:v>Планирование</c:v>
                </c:pt>
                <c:pt idx="1">
                  <c:v>Оценка</c:v>
                </c:pt>
                <c:pt idx="2">
                  <c:v>Анализ</c:v>
                </c:pt>
                <c:pt idx="3">
                  <c:v>Синтез</c:v>
                </c:pt>
                <c:pt idx="4">
                  <c:v>Сравнение</c:v>
                </c:pt>
                <c:pt idx="5">
                  <c:v>Классификация</c:v>
                </c:pt>
                <c:pt idx="6">
                  <c:v>Обобщение</c:v>
                </c:pt>
                <c:pt idx="7">
                  <c:v>Причинно-следственные связи</c:v>
                </c:pt>
              </c:strCache>
            </c:strRef>
          </c:cat>
          <c:val>
            <c:numRef>
              <c:f>'инд.карты 1 кл.'!$B$110:$I$110</c:f>
              <c:numCache>
                <c:formatCode>General</c:formatCode>
                <c:ptCount val="8"/>
                <c:pt idx="0">
                  <c:v>6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  <c:pt idx="4">
                  <c:v>3</c:v>
                </c:pt>
                <c:pt idx="5">
                  <c:v>5</c:v>
                </c:pt>
                <c:pt idx="6">
                  <c:v>5</c:v>
                </c:pt>
                <c:pt idx="7">
                  <c:v>5</c:v>
                </c:pt>
              </c:numCache>
            </c:numRef>
          </c:val>
        </c:ser>
        <c:overlap val="-25"/>
        <c:axId val="54117504"/>
        <c:axId val="54119040"/>
      </c:barChart>
      <c:catAx>
        <c:axId val="54117504"/>
        <c:scaling>
          <c:orientation val="minMax"/>
        </c:scaling>
        <c:axPos val="b"/>
        <c:numFmt formatCode="General" sourceLinked="1"/>
        <c:majorTickMark val="none"/>
        <c:tickLblPos val="nextTo"/>
        <c:crossAx val="54119040"/>
        <c:crosses val="autoZero"/>
        <c:auto val="1"/>
        <c:lblAlgn val="ctr"/>
        <c:lblOffset val="100"/>
      </c:catAx>
      <c:valAx>
        <c:axId val="54119040"/>
        <c:scaling>
          <c:orientation val="minMax"/>
        </c:scaling>
        <c:delete val="1"/>
        <c:axPos val="l"/>
        <c:numFmt formatCode="General" sourceLinked="1"/>
        <c:tickLblPos val="none"/>
        <c:crossAx val="5411750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6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2.8894472361809049E-2"/>
          <c:y val="0.18272425249169544"/>
          <c:w val="0.95100502512562812"/>
          <c:h val="0.43189368770764397"/>
        </c:manualLayout>
      </c:layout>
      <c:barChart>
        <c:barDir val="col"/>
        <c:grouping val="clustered"/>
        <c:ser>
          <c:idx val="0"/>
          <c:order val="0"/>
          <c:tx>
            <c:strRef>
              <c:f>'инд.карты 1 кл.'!$A$110</c:f>
              <c:strCache>
                <c:ptCount val="1"/>
                <c:pt idx="0">
                  <c:v>  Анастасия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showVal val="1"/>
          </c:dLbls>
          <c:cat>
            <c:strRef>
              <c:f>'инд.карты 1 кл.'!$B$109:$I$109</c:f>
              <c:strCache>
                <c:ptCount val="8"/>
                <c:pt idx="0">
                  <c:v>Планирование</c:v>
                </c:pt>
                <c:pt idx="1">
                  <c:v>Оценка</c:v>
                </c:pt>
                <c:pt idx="2">
                  <c:v>Анализ</c:v>
                </c:pt>
                <c:pt idx="3">
                  <c:v>Синтез</c:v>
                </c:pt>
                <c:pt idx="4">
                  <c:v>Сравнение</c:v>
                </c:pt>
                <c:pt idx="5">
                  <c:v>Классификация</c:v>
                </c:pt>
                <c:pt idx="6">
                  <c:v>Обобщение</c:v>
                </c:pt>
                <c:pt idx="7">
                  <c:v>Причинно-следственные связи</c:v>
                </c:pt>
              </c:strCache>
            </c:strRef>
          </c:cat>
          <c:val>
            <c:numRef>
              <c:f>'инд.карты 1 кл.'!$B$110:$I$110</c:f>
              <c:numCache>
                <c:formatCode>General</c:formatCode>
                <c:ptCount val="8"/>
                <c:pt idx="0">
                  <c:v>6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  <c:pt idx="4">
                  <c:v>3</c:v>
                </c:pt>
                <c:pt idx="5">
                  <c:v>5</c:v>
                </c:pt>
                <c:pt idx="6">
                  <c:v>5</c:v>
                </c:pt>
                <c:pt idx="7">
                  <c:v>5</c:v>
                </c:pt>
              </c:numCache>
            </c:numRef>
          </c:val>
        </c:ser>
        <c:overlap val="-25"/>
        <c:axId val="58898688"/>
        <c:axId val="58900480"/>
      </c:barChart>
      <c:catAx>
        <c:axId val="58898688"/>
        <c:scaling>
          <c:orientation val="minMax"/>
        </c:scaling>
        <c:axPos val="b"/>
        <c:numFmt formatCode="General" sourceLinked="1"/>
        <c:majorTickMark val="none"/>
        <c:tickLblPos val="nextTo"/>
        <c:crossAx val="58900480"/>
        <c:crosses val="autoZero"/>
        <c:auto val="1"/>
        <c:lblAlgn val="ctr"/>
        <c:lblOffset val="100"/>
      </c:catAx>
      <c:valAx>
        <c:axId val="58900480"/>
        <c:scaling>
          <c:orientation val="minMax"/>
        </c:scaling>
        <c:delete val="1"/>
        <c:axPos val="l"/>
        <c:numFmt formatCode="General" sourceLinked="1"/>
        <c:tickLblPos val="none"/>
        <c:crossAx val="5889868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6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EF3D2C-0C8B-4998-A6CD-18C85A021AE0}" type="doc">
      <dgm:prSet loTypeId="urn:microsoft.com/office/officeart/2005/8/layout/process3" loCatId="process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9C6FCA2-044B-40CF-9B16-CA3401E8A4B3}">
      <dgm:prSet phldrT="[Текст]" custT="1"/>
      <dgm:spPr/>
      <dgm:t>
        <a:bodyPr/>
        <a:lstStyle/>
        <a:p>
          <a:r>
            <a:rPr lang="ru-RU" sz="1600" b="1" dirty="0"/>
            <a:t>1 этап </a:t>
          </a:r>
          <a:r>
            <a:rPr lang="ru-RU" sz="1600" b="1" dirty="0" smtClean="0"/>
            <a:t>«</a:t>
          </a:r>
          <a:r>
            <a:rPr lang="ru-RU" sz="1600" dirty="0" smtClean="0"/>
            <a:t>Представление»</a:t>
          </a:r>
        </a:p>
        <a:p>
          <a:r>
            <a:rPr lang="ru-RU" sz="1600" dirty="0" smtClean="0"/>
            <a:t>1-2 класс</a:t>
          </a:r>
          <a:endParaRPr lang="ru-RU" sz="1600" dirty="0"/>
        </a:p>
      </dgm:t>
    </dgm:pt>
    <dgm:pt modelId="{C303F26D-E0CD-43D6-A50D-D87D119E3B22}" type="parTrans" cxnId="{8BB52C3D-4637-4912-ADE3-EBE2C9E57341}">
      <dgm:prSet/>
      <dgm:spPr/>
      <dgm:t>
        <a:bodyPr/>
        <a:lstStyle/>
        <a:p>
          <a:endParaRPr lang="ru-RU"/>
        </a:p>
      </dgm:t>
    </dgm:pt>
    <dgm:pt modelId="{B8BEDCFD-A82E-4C0D-A524-7CEB6152E0F9}" type="sibTrans" cxnId="{8BB52C3D-4637-4912-ADE3-EBE2C9E57341}">
      <dgm:prSet/>
      <dgm:spPr/>
      <dgm:t>
        <a:bodyPr/>
        <a:lstStyle/>
        <a:p>
          <a:endParaRPr lang="ru-RU"/>
        </a:p>
      </dgm:t>
    </dgm:pt>
    <dgm:pt modelId="{F2372571-8359-40AE-B1DC-8B9872D7B47D}">
      <dgm:prSet phldrT="[Текст]" custT="1"/>
      <dgm:spPr/>
      <dgm:t>
        <a:bodyPr/>
        <a:lstStyle/>
        <a:p>
          <a:r>
            <a:rPr lang="ru-RU" sz="1800" dirty="0"/>
            <a:t>Выполнение учебного  действия по образцу, содержащему необходимый способ действия</a:t>
          </a:r>
        </a:p>
      </dgm:t>
    </dgm:pt>
    <dgm:pt modelId="{E2292D01-4098-4E02-9084-6BCA4E33B9D3}" type="parTrans" cxnId="{D68015FE-4073-4867-A48F-5A9B71ABE8D9}">
      <dgm:prSet/>
      <dgm:spPr/>
      <dgm:t>
        <a:bodyPr/>
        <a:lstStyle/>
        <a:p>
          <a:endParaRPr lang="ru-RU"/>
        </a:p>
      </dgm:t>
    </dgm:pt>
    <dgm:pt modelId="{4D961738-6A49-4ADA-A61D-5C6AA958675D}" type="sibTrans" cxnId="{D68015FE-4073-4867-A48F-5A9B71ABE8D9}">
      <dgm:prSet/>
      <dgm:spPr/>
      <dgm:t>
        <a:bodyPr/>
        <a:lstStyle/>
        <a:p>
          <a:endParaRPr lang="ru-RU"/>
        </a:p>
      </dgm:t>
    </dgm:pt>
    <dgm:pt modelId="{F17644F5-56C3-4A5B-8F6D-43B968AF5559}">
      <dgm:prSet phldrT="[Текст]" custT="1"/>
      <dgm:spPr/>
      <dgm:t>
        <a:bodyPr/>
        <a:lstStyle/>
        <a:p>
          <a:r>
            <a:rPr lang="ru-RU" sz="1800" b="1" dirty="0"/>
            <a:t>2 этап</a:t>
          </a:r>
        </a:p>
        <a:p>
          <a:r>
            <a:rPr lang="ru-RU" sz="1800" dirty="0" smtClean="0"/>
            <a:t>«Способ» 3 класс</a:t>
          </a:r>
          <a:endParaRPr lang="ru-RU" sz="1800" dirty="0"/>
        </a:p>
      </dgm:t>
    </dgm:pt>
    <dgm:pt modelId="{9389FFE7-E0DB-45C0-B69F-4B906ECFEC80}" type="parTrans" cxnId="{EA2C8937-79DC-4C9C-B1D0-EBB63739CC8C}">
      <dgm:prSet/>
      <dgm:spPr/>
      <dgm:t>
        <a:bodyPr/>
        <a:lstStyle/>
        <a:p>
          <a:endParaRPr lang="ru-RU"/>
        </a:p>
      </dgm:t>
    </dgm:pt>
    <dgm:pt modelId="{691D9031-CFB0-4218-B9F5-5B46C70A1E06}" type="sibTrans" cxnId="{EA2C8937-79DC-4C9C-B1D0-EBB63739CC8C}">
      <dgm:prSet/>
      <dgm:spPr/>
      <dgm:t>
        <a:bodyPr/>
        <a:lstStyle/>
        <a:p>
          <a:endParaRPr lang="ru-RU"/>
        </a:p>
      </dgm:t>
    </dgm:pt>
    <dgm:pt modelId="{F6916725-D441-4A88-83BE-5A9D0A3BD3AE}">
      <dgm:prSet phldrT="[Текст]" custT="1"/>
      <dgm:spPr/>
      <dgm:t>
        <a:bodyPr/>
        <a:lstStyle/>
        <a:p>
          <a:r>
            <a:rPr lang="ru-RU" sz="1800" dirty="0"/>
            <a:t>Осуществление способа действия по прямому указанию на его название (назначение)</a:t>
          </a:r>
        </a:p>
      </dgm:t>
    </dgm:pt>
    <dgm:pt modelId="{D3292F57-7673-453C-945A-83741CD6F558}" type="parTrans" cxnId="{27C6A748-386B-417B-96B3-D8240DCEF31A}">
      <dgm:prSet/>
      <dgm:spPr/>
      <dgm:t>
        <a:bodyPr/>
        <a:lstStyle/>
        <a:p>
          <a:endParaRPr lang="ru-RU"/>
        </a:p>
      </dgm:t>
    </dgm:pt>
    <dgm:pt modelId="{B95E4E93-140F-43A1-96E0-FEA29F674DD4}" type="sibTrans" cxnId="{27C6A748-386B-417B-96B3-D8240DCEF31A}">
      <dgm:prSet/>
      <dgm:spPr/>
      <dgm:t>
        <a:bodyPr/>
        <a:lstStyle/>
        <a:p>
          <a:endParaRPr lang="ru-RU"/>
        </a:p>
      </dgm:t>
    </dgm:pt>
    <dgm:pt modelId="{265F0A54-FAA1-4F65-ACA2-2A1297C03A27}">
      <dgm:prSet phldrT="[Текст]" custT="1"/>
      <dgm:spPr/>
      <dgm:t>
        <a:bodyPr/>
        <a:lstStyle/>
        <a:p>
          <a:r>
            <a:rPr lang="ru-RU" sz="1800" b="1" dirty="0"/>
            <a:t>3 </a:t>
          </a:r>
          <a:r>
            <a:rPr lang="ru-RU" sz="1800" b="1" dirty="0" smtClean="0"/>
            <a:t>этап</a:t>
          </a:r>
        </a:p>
        <a:p>
          <a:r>
            <a:rPr lang="ru-RU" sz="1800" b="1" dirty="0" smtClean="0"/>
            <a:t> «</a:t>
          </a:r>
          <a:r>
            <a:rPr lang="ru-RU" sz="1800" dirty="0" smtClean="0"/>
            <a:t>Универсальное </a:t>
          </a:r>
          <a:r>
            <a:rPr lang="ru-RU" sz="1800" dirty="0"/>
            <a:t>учебное </a:t>
          </a:r>
          <a:r>
            <a:rPr lang="ru-RU" sz="1800" dirty="0" smtClean="0"/>
            <a:t>действие» 4 класс</a:t>
          </a:r>
          <a:endParaRPr lang="ru-RU" sz="1800" dirty="0"/>
        </a:p>
      </dgm:t>
    </dgm:pt>
    <dgm:pt modelId="{26340D63-0C9F-40E9-850E-576A9C6BDF48}" type="parTrans" cxnId="{16AD47E3-7239-44B9-8057-BE92563E319D}">
      <dgm:prSet/>
      <dgm:spPr/>
      <dgm:t>
        <a:bodyPr/>
        <a:lstStyle/>
        <a:p>
          <a:endParaRPr lang="ru-RU"/>
        </a:p>
      </dgm:t>
    </dgm:pt>
    <dgm:pt modelId="{B176CED6-E69B-4626-A54F-753234796A59}" type="sibTrans" cxnId="{16AD47E3-7239-44B9-8057-BE92563E319D}">
      <dgm:prSet/>
      <dgm:spPr/>
      <dgm:t>
        <a:bodyPr/>
        <a:lstStyle/>
        <a:p>
          <a:endParaRPr lang="ru-RU"/>
        </a:p>
      </dgm:t>
    </dgm:pt>
    <dgm:pt modelId="{21E77745-8D3D-49F7-BC4A-D619596EEB41}">
      <dgm:prSet phldrT="[Текст]" custT="1"/>
      <dgm:spPr/>
      <dgm:t>
        <a:bodyPr/>
        <a:lstStyle/>
        <a:p>
          <a:r>
            <a:rPr lang="ru-RU" sz="1800" dirty="0"/>
            <a:t>Применение способа действия в контексте учебной задачи (цели)</a:t>
          </a:r>
        </a:p>
      </dgm:t>
    </dgm:pt>
    <dgm:pt modelId="{961C58E6-2DED-4DF2-947A-DCB6F1EAF795}" type="parTrans" cxnId="{AD43033F-F778-4257-9313-EEB745FC48D1}">
      <dgm:prSet/>
      <dgm:spPr/>
      <dgm:t>
        <a:bodyPr/>
        <a:lstStyle/>
        <a:p>
          <a:endParaRPr lang="ru-RU"/>
        </a:p>
      </dgm:t>
    </dgm:pt>
    <dgm:pt modelId="{1F0C2F80-F70B-432E-905C-432508280DDE}" type="sibTrans" cxnId="{AD43033F-F778-4257-9313-EEB745FC48D1}">
      <dgm:prSet/>
      <dgm:spPr/>
      <dgm:t>
        <a:bodyPr/>
        <a:lstStyle/>
        <a:p>
          <a:endParaRPr lang="ru-RU"/>
        </a:p>
      </dgm:t>
    </dgm:pt>
    <dgm:pt modelId="{0B972DA8-F6DF-4E49-B4E0-0EAE28266D04}" type="pres">
      <dgm:prSet presAssocID="{5EEF3D2C-0C8B-4998-A6CD-18C85A021AE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FA2EA3-B3BD-44E2-9D7B-023DF80CF06A}" type="pres">
      <dgm:prSet presAssocID="{A9C6FCA2-044B-40CF-9B16-CA3401E8A4B3}" presName="composite" presStyleCnt="0"/>
      <dgm:spPr/>
    </dgm:pt>
    <dgm:pt modelId="{54DE8813-6C6E-4044-9C53-18F0FB70037F}" type="pres">
      <dgm:prSet presAssocID="{A9C6FCA2-044B-40CF-9B16-CA3401E8A4B3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3EEC23-4901-4D85-8396-1CA32FF1A77E}" type="pres">
      <dgm:prSet presAssocID="{A9C6FCA2-044B-40CF-9B16-CA3401E8A4B3}" presName="parSh" presStyleLbl="node1" presStyleIdx="0" presStyleCnt="3"/>
      <dgm:spPr/>
      <dgm:t>
        <a:bodyPr/>
        <a:lstStyle/>
        <a:p>
          <a:endParaRPr lang="ru-RU"/>
        </a:p>
      </dgm:t>
    </dgm:pt>
    <dgm:pt modelId="{4AC1643E-7F86-4138-AFDF-3E54270B6EBE}" type="pres">
      <dgm:prSet presAssocID="{A9C6FCA2-044B-40CF-9B16-CA3401E8A4B3}" presName="desTx" presStyleLbl="fgAcc1" presStyleIdx="0" presStyleCnt="3" custScaleY="83340" custLinFactNeighborX="-6007" custLinFactNeighborY="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2CE5E4-5EF6-42DA-8F2C-150C448D5F3A}" type="pres">
      <dgm:prSet presAssocID="{B8BEDCFD-A82E-4C0D-A524-7CEB6152E0F9}" presName="sibTrans" presStyleLbl="sibTrans2D1" presStyleIdx="0" presStyleCnt="2"/>
      <dgm:spPr/>
      <dgm:t>
        <a:bodyPr/>
        <a:lstStyle/>
        <a:p>
          <a:endParaRPr lang="ru-RU"/>
        </a:p>
      </dgm:t>
    </dgm:pt>
    <dgm:pt modelId="{EFEC61CA-8987-4AE5-B8DA-8CC9E0943466}" type="pres">
      <dgm:prSet presAssocID="{B8BEDCFD-A82E-4C0D-A524-7CEB6152E0F9}" presName="connTx" presStyleLbl="sibTrans2D1" presStyleIdx="0" presStyleCnt="2"/>
      <dgm:spPr/>
      <dgm:t>
        <a:bodyPr/>
        <a:lstStyle/>
        <a:p>
          <a:endParaRPr lang="ru-RU"/>
        </a:p>
      </dgm:t>
    </dgm:pt>
    <dgm:pt modelId="{77AE5618-3EC1-447A-8BF3-8874DA4088A9}" type="pres">
      <dgm:prSet presAssocID="{F17644F5-56C3-4A5B-8F6D-43B968AF5559}" presName="composite" presStyleCnt="0"/>
      <dgm:spPr/>
    </dgm:pt>
    <dgm:pt modelId="{84C7A2DA-D6B3-41DA-9BA6-BDBAD7DF2F8D}" type="pres">
      <dgm:prSet presAssocID="{F17644F5-56C3-4A5B-8F6D-43B968AF5559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AF6031-0DCB-4F67-846A-794A69A5A97C}" type="pres">
      <dgm:prSet presAssocID="{F17644F5-56C3-4A5B-8F6D-43B968AF5559}" presName="parSh" presStyleLbl="node1" presStyleIdx="1" presStyleCnt="3"/>
      <dgm:spPr/>
      <dgm:t>
        <a:bodyPr/>
        <a:lstStyle/>
        <a:p>
          <a:endParaRPr lang="ru-RU"/>
        </a:p>
      </dgm:t>
    </dgm:pt>
    <dgm:pt modelId="{DAA1EDC7-5D79-4245-87B4-A777CCED5836}" type="pres">
      <dgm:prSet presAssocID="{F17644F5-56C3-4A5B-8F6D-43B968AF5559}" presName="desTx" presStyleLbl="fgAcc1" presStyleIdx="1" presStyleCnt="3" custScaleX="121689" custScaleY="80023" custLinFactNeighborX="-3058" custLinFactNeighborY="18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895151-637A-4D9F-A264-760DCAEA6F04}" type="pres">
      <dgm:prSet presAssocID="{691D9031-CFB0-4218-B9F5-5B46C70A1E06}" presName="sibTrans" presStyleLbl="sibTrans2D1" presStyleIdx="1" presStyleCnt="2"/>
      <dgm:spPr/>
      <dgm:t>
        <a:bodyPr/>
        <a:lstStyle/>
        <a:p>
          <a:endParaRPr lang="ru-RU"/>
        </a:p>
      </dgm:t>
    </dgm:pt>
    <dgm:pt modelId="{47C9BBAB-364C-4B81-B5ED-8866BAF75554}" type="pres">
      <dgm:prSet presAssocID="{691D9031-CFB0-4218-B9F5-5B46C70A1E06}" presName="connTx" presStyleLbl="sibTrans2D1" presStyleIdx="1" presStyleCnt="2"/>
      <dgm:spPr/>
      <dgm:t>
        <a:bodyPr/>
        <a:lstStyle/>
        <a:p>
          <a:endParaRPr lang="ru-RU"/>
        </a:p>
      </dgm:t>
    </dgm:pt>
    <dgm:pt modelId="{1B12505E-842B-4EC4-AB4C-A6D44CC2E6C5}" type="pres">
      <dgm:prSet presAssocID="{265F0A54-FAA1-4F65-ACA2-2A1297C03A27}" presName="composite" presStyleCnt="0"/>
      <dgm:spPr/>
    </dgm:pt>
    <dgm:pt modelId="{D98CD362-3BC3-4AAE-8DC9-6D9DEF7E9E3F}" type="pres">
      <dgm:prSet presAssocID="{265F0A54-FAA1-4F65-ACA2-2A1297C03A27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5BC6CF-1BC3-467F-B4E1-DAB3D47B9204}" type="pres">
      <dgm:prSet presAssocID="{265F0A54-FAA1-4F65-ACA2-2A1297C03A27}" presName="parSh" presStyleLbl="node1" presStyleIdx="2" presStyleCnt="3" custScaleX="110930" custLinFactNeighborX="-1251" custLinFactNeighborY="-175"/>
      <dgm:spPr/>
      <dgm:t>
        <a:bodyPr/>
        <a:lstStyle/>
        <a:p>
          <a:endParaRPr lang="ru-RU"/>
        </a:p>
      </dgm:t>
    </dgm:pt>
    <dgm:pt modelId="{BA0440F1-76E3-4863-AD49-E86BDAB65397}" type="pres">
      <dgm:prSet presAssocID="{265F0A54-FAA1-4F65-ACA2-2A1297C03A27}" presName="desTx" presStyleLbl="fgAcc1" presStyleIdx="2" presStyleCnt="3" custScaleY="79187" custLinFactNeighborX="-10823" custLinFactNeighborY="31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8015FE-4073-4867-A48F-5A9B71ABE8D9}" srcId="{A9C6FCA2-044B-40CF-9B16-CA3401E8A4B3}" destId="{F2372571-8359-40AE-B1DC-8B9872D7B47D}" srcOrd="0" destOrd="0" parTransId="{E2292D01-4098-4E02-9084-6BCA4E33B9D3}" sibTransId="{4D961738-6A49-4ADA-A61D-5C6AA958675D}"/>
    <dgm:cxn modelId="{6CBAA5A3-EAAB-425D-8AA7-DBC4131C8426}" type="presOf" srcId="{265F0A54-FAA1-4F65-ACA2-2A1297C03A27}" destId="{D98CD362-3BC3-4AAE-8DC9-6D9DEF7E9E3F}" srcOrd="0" destOrd="0" presId="urn:microsoft.com/office/officeart/2005/8/layout/process3"/>
    <dgm:cxn modelId="{BE671CC7-6935-4CCF-A624-6DAC2E1F1608}" type="presOf" srcId="{691D9031-CFB0-4218-B9F5-5B46C70A1E06}" destId="{A4895151-637A-4D9F-A264-760DCAEA6F04}" srcOrd="0" destOrd="0" presId="urn:microsoft.com/office/officeart/2005/8/layout/process3"/>
    <dgm:cxn modelId="{C4F4B373-7C4D-4DFE-902F-0BFB2256D5BC}" type="presOf" srcId="{691D9031-CFB0-4218-B9F5-5B46C70A1E06}" destId="{47C9BBAB-364C-4B81-B5ED-8866BAF75554}" srcOrd="1" destOrd="0" presId="urn:microsoft.com/office/officeart/2005/8/layout/process3"/>
    <dgm:cxn modelId="{EB9CDB3E-9527-4E47-9BE0-099999574B8E}" type="presOf" srcId="{A9C6FCA2-044B-40CF-9B16-CA3401E8A4B3}" destId="{54DE8813-6C6E-4044-9C53-18F0FB70037F}" srcOrd="0" destOrd="0" presId="urn:microsoft.com/office/officeart/2005/8/layout/process3"/>
    <dgm:cxn modelId="{AD43033F-F778-4257-9313-EEB745FC48D1}" srcId="{265F0A54-FAA1-4F65-ACA2-2A1297C03A27}" destId="{21E77745-8D3D-49F7-BC4A-D619596EEB41}" srcOrd="0" destOrd="0" parTransId="{961C58E6-2DED-4DF2-947A-DCB6F1EAF795}" sibTransId="{1F0C2F80-F70B-432E-905C-432508280DDE}"/>
    <dgm:cxn modelId="{A86E5359-3168-4838-AFB8-73BFEB6DE6B9}" type="presOf" srcId="{21E77745-8D3D-49F7-BC4A-D619596EEB41}" destId="{BA0440F1-76E3-4863-AD49-E86BDAB65397}" srcOrd="0" destOrd="0" presId="urn:microsoft.com/office/officeart/2005/8/layout/process3"/>
    <dgm:cxn modelId="{EA2C8937-79DC-4C9C-B1D0-EBB63739CC8C}" srcId="{5EEF3D2C-0C8B-4998-A6CD-18C85A021AE0}" destId="{F17644F5-56C3-4A5B-8F6D-43B968AF5559}" srcOrd="1" destOrd="0" parTransId="{9389FFE7-E0DB-45C0-B69F-4B906ECFEC80}" sibTransId="{691D9031-CFB0-4218-B9F5-5B46C70A1E06}"/>
    <dgm:cxn modelId="{078D2079-EB7E-46EA-85B3-A47B86AA31E5}" type="presOf" srcId="{B8BEDCFD-A82E-4C0D-A524-7CEB6152E0F9}" destId="{642CE5E4-5EF6-42DA-8F2C-150C448D5F3A}" srcOrd="0" destOrd="0" presId="urn:microsoft.com/office/officeart/2005/8/layout/process3"/>
    <dgm:cxn modelId="{16AD47E3-7239-44B9-8057-BE92563E319D}" srcId="{5EEF3D2C-0C8B-4998-A6CD-18C85A021AE0}" destId="{265F0A54-FAA1-4F65-ACA2-2A1297C03A27}" srcOrd="2" destOrd="0" parTransId="{26340D63-0C9F-40E9-850E-576A9C6BDF48}" sibTransId="{B176CED6-E69B-4626-A54F-753234796A59}"/>
    <dgm:cxn modelId="{7BA614EC-FD37-4B9A-AAB7-E68F7848CF8C}" type="presOf" srcId="{F17644F5-56C3-4A5B-8F6D-43B968AF5559}" destId="{84C7A2DA-D6B3-41DA-9BA6-BDBAD7DF2F8D}" srcOrd="0" destOrd="0" presId="urn:microsoft.com/office/officeart/2005/8/layout/process3"/>
    <dgm:cxn modelId="{27C6A748-386B-417B-96B3-D8240DCEF31A}" srcId="{F17644F5-56C3-4A5B-8F6D-43B968AF5559}" destId="{F6916725-D441-4A88-83BE-5A9D0A3BD3AE}" srcOrd="0" destOrd="0" parTransId="{D3292F57-7673-453C-945A-83741CD6F558}" sibTransId="{B95E4E93-140F-43A1-96E0-FEA29F674DD4}"/>
    <dgm:cxn modelId="{7E5F9C1F-BDF7-4E11-AA06-1F8709D6CEDC}" type="presOf" srcId="{F6916725-D441-4A88-83BE-5A9D0A3BD3AE}" destId="{DAA1EDC7-5D79-4245-87B4-A777CCED5836}" srcOrd="0" destOrd="0" presId="urn:microsoft.com/office/officeart/2005/8/layout/process3"/>
    <dgm:cxn modelId="{16A14FAE-93B1-45FD-8A4E-68D48E2B791D}" type="presOf" srcId="{5EEF3D2C-0C8B-4998-A6CD-18C85A021AE0}" destId="{0B972DA8-F6DF-4E49-B4E0-0EAE28266D04}" srcOrd="0" destOrd="0" presId="urn:microsoft.com/office/officeart/2005/8/layout/process3"/>
    <dgm:cxn modelId="{49020A28-3756-4131-BDD0-A8F8AE8D2627}" type="presOf" srcId="{265F0A54-FAA1-4F65-ACA2-2A1297C03A27}" destId="{235BC6CF-1BC3-467F-B4E1-DAB3D47B9204}" srcOrd="1" destOrd="0" presId="urn:microsoft.com/office/officeart/2005/8/layout/process3"/>
    <dgm:cxn modelId="{6F2AC670-DFDC-45F3-A931-716D66A1E566}" type="presOf" srcId="{F2372571-8359-40AE-B1DC-8B9872D7B47D}" destId="{4AC1643E-7F86-4138-AFDF-3E54270B6EBE}" srcOrd="0" destOrd="0" presId="urn:microsoft.com/office/officeart/2005/8/layout/process3"/>
    <dgm:cxn modelId="{0DA71988-7025-4CCF-96BA-5502EB19D919}" type="presOf" srcId="{F17644F5-56C3-4A5B-8F6D-43B968AF5559}" destId="{D7AF6031-0DCB-4F67-846A-794A69A5A97C}" srcOrd="1" destOrd="0" presId="urn:microsoft.com/office/officeart/2005/8/layout/process3"/>
    <dgm:cxn modelId="{E40A1A05-CA79-4CD8-98E4-9661F54B6ED4}" type="presOf" srcId="{A9C6FCA2-044B-40CF-9B16-CA3401E8A4B3}" destId="{D73EEC23-4901-4D85-8396-1CA32FF1A77E}" srcOrd="1" destOrd="0" presId="urn:microsoft.com/office/officeart/2005/8/layout/process3"/>
    <dgm:cxn modelId="{8BB52C3D-4637-4912-ADE3-EBE2C9E57341}" srcId="{5EEF3D2C-0C8B-4998-A6CD-18C85A021AE0}" destId="{A9C6FCA2-044B-40CF-9B16-CA3401E8A4B3}" srcOrd="0" destOrd="0" parTransId="{C303F26D-E0CD-43D6-A50D-D87D119E3B22}" sibTransId="{B8BEDCFD-A82E-4C0D-A524-7CEB6152E0F9}"/>
    <dgm:cxn modelId="{ADBE15C8-8FEE-487A-92BC-A944F1330D55}" type="presOf" srcId="{B8BEDCFD-A82E-4C0D-A524-7CEB6152E0F9}" destId="{EFEC61CA-8987-4AE5-B8DA-8CC9E0943466}" srcOrd="1" destOrd="0" presId="urn:microsoft.com/office/officeart/2005/8/layout/process3"/>
    <dgm:cxn modelId="{F2929189-DA10-4FA2-94D0-8E78F873EC22}" type="presParOf" srcId="{0B972DA8-F6DF-4E49-B4E0-0EAE28266D04}" destId="{78FA2EA3-B3BD-44E2-9D7B-023DF80CF06A}" srcOrd="0" destOrd="0" presId="urn:microsoft.com/office/officeart/2005/8/layout/process3"/>
    <dgm:cxn modelId="{1234F9AC-81CA-41FE-A1F3-8F5E99936248}" type="presParOf" srcId="{78FA2EA3-B3BD-44E2-9D7B-023DF80CF06A}" destId="{54DE8813-6C6E-4044-9C53-18F0FB70037F}" srcOrd="0" destOrd="0" presId="urn:microsoft.com/office/officeart/2005/8/layout/process3"/>
    <dgm:cxn modelId="{E0AE17D3-EE8C-402D-95EE-CD1272FB1EBC}" type="presParOf" srcId="{78FA2EA3-B3BD-44E2-9D7B-023DF80CF06A}" destId="{D73EEC23-4901-4D85-8396-1CA32FF1A77E}" srcOrd="1" destOrd="0" presId="urn:microsoft.com/office/officeart/2005/8/layout/process3"/>
    <dgm:cxn modelId="{F41159F7-3440-43F2-8298-A6E129E4A913}" type="presParOf" srcId="{78FA2EA3-B3BD-44E2-9D7B-023DF80CF06A}" destId="{4AC1643E-7F86-4138-AFDF-3E54270B6EBE}" srcOrd="2" destOrd="0" presId="urn:microsoft.com/office/officeart/2005/8/layout/process3"/>
    <dgm:cxn modelId="{AAECF719-AEBE-4ECA-8FFA-8B5439460987}" type="presParOf" srcId="{0B972DA8-F6DF-4E49-B4E0-0EAE28266D04}" destId="{642CE5E4-5EF6-42DA-8F2C-150C448D5F3A}" srcOrd="1" destOrd="0" presId="urn:microsoft.com/office/officeart/2005/8/layout/process3"/>
    <dgm:cxn modelId="{8A8B14D1-907B-43C1-A0F1-E8D810C43CAA}" type="presParOf" srcId="{642CE5E4-5EF6-42DA-8F2C-150C448D5F3A}" destId="{EFEC61CA-8987-4AE5-B8DA-8CC9E0943466}" srcOrd="0" destOrd="0" presId="urn:microsoft.com/office/officeart/2005/8/layout/process3"/>
    <dgm:cxn modelId="{991ADDDF-13E1-40AF-B6DC-261AC8D4FE88}" type="presParOf" srcId="{0B972DA8-F6DF-4E49-B4E0-0EAE28266D04}" destId="{77AE5618-3EC1-447A-8BF3-8874DA4088A9}" srcOrd="2" destOrd="0" presId="urn:microsoft.com/office/officeart/2005/8/layout/process3"/>
    <dgm:cxn modelId="{FEDCB65A-EF39-4B81-B2FE-60B4F85ADA8C}" type="presParOf" srcId="{77AE5618-3EC1-447A-8BF3-8874DA4088A9}" destId="{84C7A2DA-D6B3-41DA-9BA6-BDBAD7DF2F8D}" srcOrd="0" destOrd="0" presId="urn:microsoft.com/office/officeart/2005/8/layout/process3"/>
    <dgm:cxn modelId="{632A7F0A-260E-45E4-BB7F-175012E4E210}" type="presParOf" srcId="{77AE5618-3EC1-447A-8BF3-8874DA4088A9}" destId="{D7AF6031-0DCB-4F67-846A-794A69A5A97C}" srcOrd="1" destOrd="0" presId="urn:microsoft.com/office/officeart/2005/8/layout/process3"/>
    <dgm:cxn modelId="{3994DDD6-19A5-4D6E-A233-EBED0606797E}" type="presParOf" srcId="{77AE5618-3EC1-447A-8BF3-8874DA4088A9}" destId="{DAA1EDC7-5D79-4245-87B4-A777CCED5836}" srcOrd="2" destOrd="0" presId="urn:microsoft.com/office/officeart/2005/8/layout/process3"/>
    <dgm:cxn modelId="{D8715DE0-F89C-4DBD-ABF5-0B437391F1D4}" type="presParOf" srcId="{0B972DA8-F6DF-4E49-B4E0-0EAE28266D04}" destId="{A4895151-637A-4D9F-A264-760DCAEA6F04}" srcOrd="3" destOrd="0" presId="urn:microsoft.com/office/officeart/2005/8/layout/process3"/>
    <dgm:cxn modelId="{B213928F-FA73-48CF-9AFB-98704380B827}" type="presParOf" srcId="{A4895151-637A-4D9F-A264-760DCAEA6F04}" destId="{47C9BBAB-364C-4B81-B5ED-8866BAF75554}" srcOrd="0" destOrd="0" presId="urn:microsoft.com/office/officeart/2005/8/layout/process3"/>
    <dgm:cxn modelId="{B6B7729E-C43A-4D81-96A7-9979AFCAE917}" type="presParOf" srcId="{0B972DA8-F6DF-4E49-B4E0-0EAE28266D04}" destId="{1B12505E-842B-4EC4-AB4C-A6D44CC2E6C5}" srcOrd="4" destOrd="0" presId="urn:microsoft.com/office/officeart/2005/8/layout/process3"/>
    <dgm:cxn modelId="{20265D7B-01A7-48AB-8CC6-6C1736641EF2}" type="presParOf" srcId="{1B12505E-842B-4EC4-AB4C-A6D44CC2E6C5}" destId="{D98CD362-3BC3-4AAE-8DC9-6D9DEF7E9E3F}" srcOrd="0" destOrd="0" presId="urn:microsoft.com/office/officeart/2005/8/layout/process3"/>
    <dgm:cxn modelId="{3E54B3FA-6129-4B8F-9537-6A9FEA7F759E}" type="presParOf" srcId="{1B12505E-842B-4EC4-AB4C-A6D44CC2E6C5}" destId="{235BC6CF-1BC3-467F-B4E1-DAB3D47B9204}" srcOrd="1" destOrd="0" presId="urn:microsoft.com/office/officeart/2005/8/layout/process3"/>
    <dgm:cxn modelId="{EA58F42C-10EB-4756-8B6D-649E7FB34262}" type="presParOf" srcId="{1B12505E-842B-4EC4-AB4C-A6D44CC2E6C5}" destId="{BA0440F1-76E3-4863-AD49-E86BDAB65397}" srcOrd="2" destOrd="0" presId="urn:microsoft.com/office/officeart/2005/8/layout/process3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1A3EE0-91FF-415A-A1DF-F8B6C954006A}" type="doc">
      <dgm:prSet loTypeId="urn:microsoft.com/office/officeart/2005/8/layout/hierarchy2" loCatId="hierarchy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FB6C173B-4C8C-44E3-BDDE-DB46982E279B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2400" baseline="0" dirty="0">
              <a:latin typeface="Times New Roman" pitchFamily="18" charset="0"/>
              <a:cs typeface="Times New Roman" pitchFamily="18" charset="0"/>
            </a:rPr>
            <a:t>Регулятивные УУД</a:t>
          </a:r>
        </a:p>
      </dgm:t>
    </dgm:pt>
    <dgm:pt modelId="{712FBDFD-71F5-4DC4-BC28-2EBE35A60C82}" type="parTrans" cxnId="{CF0AF5D8-8F00-468A-9DDB-7CE9E852BCBF}">
      <dgm:prSet/>
      <dgm:spPr/>
      <dgm:t>
        <a:bodyPr/>
        <a:lstStyle/>
        <a:p>
          <a:endParaRPr lang="ru-RU"/>
        </a:p>
      </dgm:t>
    </dgm:pt>
    <dgm:pt modelId="{43CA2651-E349-48F5-A5B0-8FA8460CF3DC}" type="sibTrans" cxnId="{CF0AF5D8-8F00-468A-9DDB-7CE9E852BCBF}">
      <dgm:prSet/>
      <dgm:spPr/>
      <dgm:t>
        <a:bodyPr/>
        <a:lstStyle/>
        <a:p>
          <a:endParaRPr lang="ru-RU"/>
        </a:p>
      </dgm:t>
    </dgm:pt>
    <dgm:pt modelId="{304C7CC6-B483-41FB-A4B9-E26B75613147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2400" baseline="0" dirty="0" smtClean="0">
              <a:latin typeface="Times New Roman" pitchFamily="18" charset="0"/>
              <a:cs typeface="Times New Roman" pitchFamily="18" charset="0"/>
            </a:rPr>
            <a:t>Познавательные </a:t>
          </a:r>
          <a:r>
            <a:rPr lang="ru-RU" sz="2400" baseline="0" dirty="0">
              <a:latin typeface="Times New Roman" pitchFamily="18" charset="0"/>
              <a:cs typeface="Times New Roman" pitchFamily="18" charset="0"/>
            </a:rPr>
            <a:t>УУД</a:t>
          </a:r>
        </a:p>
      </dgm:t>
    </dgm:pt>
    <dgm:pt modelId="{A70B8EBF-3675-41CE-B6F4-C9FF28287D56}" type="parTrans" cxnId="{26E39D56-A87B-4F85-A053-61FDCCA03197}">
      <dgm:prSet/>
      <dgm:spPr/>
      <dgm:t>
        <a:bodyPr/>
        <a:lstStyle/>
        <a:p>
          <a:endParaRPr lang="ru-RU"/>
        </a:p>
      </dgm:t>
    </dgm:pt>
    <dgm:pt modelId="{F320BA1B-D81C-4720-B1DB-C22417019D6B}" type="sibTrans" cxnId="{26E39D56-A87B-4F85-A053-61FDCCA03197}">
      <dgm:prSet/>
      <dgm:spPr/>
      <dgm:t>
        <a:bodyPr/>
        <a:lstStyle/>
        <a:p>
          <a:endParaRPr lang="ru-RU"/>
        </a:p>
      </dgm:t>
    </dgm:pt>
    <dgm:pt modelId="{AC419B98-D62A-4B2F-96A1-E31B27E2B782}">
      <dgm:prSet phldrT="[Текст]" custT="1"/>
      <dgm:spPr/>
      <dgm:t>
        <a:bodyPr/>
        <a:lstStyle/>
        <a:p>
          <a:pPr algn="l">
            <a:lnSpc>
              <a:spcPct val="100000"/>
            </a:lnSpc>
          </a:pPr>
          <a:r>
            <a:rPr lang="ru-RU" sz="1400" baseline="0" dirty="0">
              <a:latin typeface="Times New Roman" pitchFamily="18" charset="0"/>
              <a:cs typeface="Times New Roman" pitchFamily="18" charset="0"/>
            </a:rPr>
            <a:t>Умение осуществлять логическое действие «</a:t>
          </a:r>
          <a:r>
            <a:rPr lang="ru-RU" sz="1400" b="1" baseline="0" dirty="0">
              <a:latin typeface="Times New Roman" pitchFamily="18" charset="0"/>
              <a:cs typeface="Times New Roman" pitchFamily="18" charset="0"/>
            </a:rPr>
            <a:t>анализ</a:t>
          </a:r>
          <a:r>
            <a:rPr lang="ru-RU" sz="1400" baseline="0" dirty="0">
              <a:latin typeface="Times New Roman" pitchFamily="18" charset="0"/>
              <a:cs typeface="Times New Roman" pitchFamily="18" charset="0"/>
            </a:rPr>
            <a:t>» с выделением </a:t>
          </a:r>
          <a:r>
            <a:rPr lang="ru-RU" sz="1400" baseline="0" dirty="0" smtClean="0">
              <a:latin typeface="Times New Roman" pitchFamily="18" charset="0"/>
              <a:cs typeface="Times New Roman" pitchFamily="18" charset="0"/>
            </a:rPr>
            <a:t>существенных и </a:t>
          </a:r>
          <a:r>
            <a:rPr lang="ru-RU" sz="1400" baseline="0" dirty="0">
              <a:latin typeface="Times New Roman" pitchFamily="18" charset="0"/>
              <a:cs typeface="Times New Roman" pitchFamily="18" charset="0"/>
            </a:rPr>
            <a:t>несущественных признаков.</a:t>
          </a:r>
        </a:p>
      </dgm:t>
    </dgm:pt>
    <dgm:pt modelId="{B82E9646-287D-483B-9EBF-C0A537918A0B}" type="parTrans" cxnId="{4191ABC4-291B-4478-8107-DBC13BF47D66}">
      <dgm:prSet/>
      <dgm:spPr/>
      <dgm:t>
        <a:bodyPr/>
        <a:lstStyle/>
        <a:p>
          <a:endParaRPr lang="ru-RU"/>
        </a:p>
      </dgm:t>
    </dgm:pt>
    <dgm:pt modelId="{BDD40B40-9E38-4332-A1CC-37B4B74AAF62}" type="sibTrans" cxnId="{4191ABC4-291B-4478-8107-DBC13BF47D66}">
      <dgm:prSet/>
      <dgm:spPr/>
      <dgm:t>
        <a:bodyPr/>
        <a:lstStyle/>
        <a:p>
          <a:endParaRPr lang="ru-RU"/>
        </a:p>
      </dgm:t>
    </dgm:pt>
    <dgm:pt modelId="{28D20AD1-B3D1-4B00-ADA2-C91C7C5E57D3}">
      <dgm:prSet phldrT="[Текст]" custT="1"/>
      <dgm:spPr/>
      <dgm:t>
        <a:bodyPr/>
        <a:lstStyle/>
        <a:p>
          <a:pPr algn="l">
            <a:lnSpc>
              <a:spcPct val="100000"/>
            </a:lnSpc>
          </a:pPr>
          <a:r>
            <a:rPr lang="ru-RU" sz="1400" baseline="0" dirty="0">
              <a:latin typeface="Times New Roman" pitchFamily="18" charset="0"/>
              <a:cs typeface="Times New Roman" pitchFamily="18" charset="0"/>
            </a:rPr>
            <a:t>Умение осуществлять логическое действие «</a:t>
          </a:r>
          <a:r>
            <a:rPr lang="ru-RU" sz="1400" b="1" baseline="0" dirty="0">
              <a:latin typeface="Times New Roman" pitchFamily="18" charset="0"/>
              <a:cs typeface="Times New Roman" pitchFamily="18" charset="0"/>
            </a:rPr>
            <a:t>синтез</a:t>
          </a:r>
          <a:r>
            <a:rPr lang="ru-RU" sz="1400" baseline="0" dirty="0">
              <a:latin typeface="Times New Roman" pitchFamily="18" charset="0"/>
              <a:cs typeface="Times New Roman" pitchFamily="18" charset="0"/>
            </a:rPr>
            <a:t>».</a:t>
          </a:r>
        </a:p>
      </dgm:t>
    </dgm:pt>
    <dgm:pt modelId="{20C8F162-D08E-4DBE-8C70-9182D5D4B55A}" type="parTrans" cxnId="{70C5FE03-8370-4B12-9EEB-55483FA7D75A}">
      <dgm:prSet/>
      <dgm:spPr/>
      <dgm:t>
        <a:bodyPr/>
        <a:lstStyle/>
        <a:p>
          <a:endParaRPr lang="ru-RU"/>
        </a:p>
      </dgm:t>
    </dgm:pt>
    <dgm:pt modelId="{4B29F8C5-E2A8-4443-9C47-BFC895F23FAD}" type="sibTrans" cxnId="{70C5FE03-8370-4B12-9EEB-55483FA7D75A}">
      <dgm:prSet/>
      <dgm:spPr/>
      <dgm:t>
        <a:bodyPr/>
        <a:lstStyle/>
        <a:p>
          <a:endParaRPr lang="ru-RU"/>
        </a:p>
      </dgm:t>
    </dgm:pt>
    <dgm:pt modelId="{FF83E662-56B4-44F0-9620-046FB459E58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1400" dirty="0">
              <a:latin typeface="Times New Roman" pitchFamily="18" charset="0"/>
              <a:cs typeface="Times New Roman" pitchFamily="18" charset="0"/>
            </a:rPr>
            <a:t>Умение </a:t>
          </a:r>
          <a:r>
            <a:rPr lang="ru-RU" sz="1400" b="1" dirty="0">
              <a:latin typeface="Times New Roman" pitchFamily="18" charset="0"/>
              <a:cs typeface="Times New Roman" pitchFamily="18" charset="0"/>
            </a:rPr>
            <a:t>планировать</a:t>
          </a:r>
          <a:r>
            <a:rPr lang="ru-RU" sz="1400" dirty="0">
              <a:latin typeface="Times New Roman" pitchFamily="18" charset="0"/>
              <a:cs typeface="Times New Roman" pitchFamily="18" charset="0"/>
            </a:rPr>
            <a:t> последовательность  учебных действий в соответствии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 поставленной </a:t>
          </a:r>
          <a:r>
            <a:rPr lang="ru-RU" sz="1400" dirty="0">
              <a:latin typeface="Times New Roman" pitchFamily="18" charset="0"/>
              <a:cs typeface="Times New Roman" pitchFamily="18" charset="0"/>
            </a:rPr>
            <a:t>задачей</a:t>
          </a:r>
          <a:endParaRPr lang="ru-RU" sz="1400" b="0" baseline="0" dirty="0">
            <a:latin typeface="Times New Roman" pitchFamily="18" charset="0"/>
            <a:cs typeface="Times New Roman" pitchFamily="18" charset="0"/>
          </a:endParaRPr>
        </a:p>
      </dgm:t>
    </dgm:pt>
    <dgm:pt modelId="{2D3E822F-4C28-4CC4-A6E3-A5441B7A501A}" type="parTrans" cxnId="{E595008A-08CB-42C7-ADEC-5C4CB5EA1A58}">
      <dgm:prSet/>
      <dgm:spPr/>
      <dgm:t>
        <a:bodyPr/>
        <a:lstStyle/>
        <a:p>
          <a:endParaRPr lang="ru-RU"/>
        </a:p>
      </dgm:t>
    </dgm:pt>
    <dgm:pt modelId="{38C17FD0-F775-40C4-A1AD-C3446781209D}" type="sibTrans" cxnId="{E595008A-08CB-42C7-ADEC-5C4CB5EA1A58}">
      <dgm:prSet/>
      <dgm:spPr/>
      <dgm:t>
        <a:bodyPr/>
        <a:lstStyle/>
        <a:p>
          <a:endParaRPr lang="ru-RU"/>
        </a:p>
      </dgm:t>
    </dgm:pt>
    <dgm:pt modelId="{D1BAAD6F-B424-4784-BE07-8DFA94E69DD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1400" dirty="0">
              <a:latin typeface="Times New Roman" pitchFamily="18" charset="0"/>
              <a:cs typeface="Times New Roman" pitchFamily="18" charset="0"/>
            </a:rPr>
            <a:t>Умение </a:t>
          </a:r>
          <a:r>
            <a:rPr lang="ru-RU" sz="1400" b="1" dirty="0">
              <a:latin typeface="Times New Roman" pitchFamily="18" charset="0"/>
              <a:cs typeface="Times New Roman" pitchFamily="18" charset="0"/>
            </a:rPr>
            <a:t>оценивать</a:t>
          </a:r>
          <a:r>
            <a:rPr lang="ru-RU" sz="1400" dirty="0">
              <a:latin typeface="Times New Roman" pitchFamily="18" charset="0"/>
              <a:cs typeface="Times New Roman" pitchFamily="18" charset="0"/>
            </a:rPr>
            <a:t> учебные действия, применяя различные критерии оценки</a:t>
          </a:r>
          <a:endParaRPr lang="ru-RU" sz="1400" baseline="0" dirty="0">
            <a:latin typeface="Times New Roman" pitchFamily="18" charset="0"/>
            <a:cs typeface="Times New Roman" pitchFamily="18" charset="0"/>
          </a:endParaRPr>
        </a:p>
      </dgm:t>
    </dgm:pt>
    <dgm:pt modelId="{E6DBEC97-86E3-49F6-AC4F-20F771488D98}" type="parTrans" cxnId="{01A28421-1858-454D-9D8C-E9E53736E5CE}">
      <dgm:prSet/>
      <dgm:spPr/>
      <dgm:t>
        <a:bodyPr/>
        <a:lstStyle/>
        <a:p>
          <a:endParaRPr lang="ru-RU"/>
        </a:p>
      </dgm:t>
    </dgm:pt>
    <dgm:pt modelId="{7921F086-9CB2-4231-88FC-41FF0867FE74}" type="sibTrans" cxnId="{01A28421-1858-454D-9D8C-E9E53736E5CE}">
      <dgm:prSet/>
      <dgm:spPr/>
      <dgm:t>
        <a:bodyPr/>
        <a:lstStyle/>
        <a:p>
          <a:endParaRPr lang="ru-RU"/>
        </a:p>
      </dgm:t>
    </dgm:pt>
    <dgm:pt modelId="{3E558933-D93A-437C-A382-8CB768C7DD2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1400" baseline="0" dirty="0">
              <a:latin typeface="Times New Roman" pitchFamily="18" charset="0"/>
              <a:cs typeface="Times New Roman" pitchFamily="18" charset="0"/>
            </a:rPr>
            <a:t>Умение осуществлять логическое действие «</a:t>
          </a:r>
          <a:r>
            <a:rPr lang="ru-RU" sz="1400" b="1" baseline="0" dirty="0">
              <a:latin typeface="Times New Roman" pitchFamily="18" charset="0"/>
              <a:cs typeface="Times New Roman" pitchFamily="18" charset="0"/>
            </a:rPr>
            <a:t>сравнение</a:t>
          </a:r>
          <a:r>
            <a:rPr lang="ru-RU" sz="1400" baseline="0" dirty="0" smtClean="0">
              <a:latin typeface="Times New Roman" pitchFamily="18" charset="0"/>
              <a:cs typeface="Times New Roman" pitchFamily="18" charset="0"/>
            </a:rPr>
            <a:t>»</a:t>
          </a:r>
        </a:p>
        <a:p>
          <a:pPr>
            <a:lnSpc>
              <a:spcPct val="100000"/>
            </a:lnSpc>
          </a:pPr>
          <a:r>
            <a:rPr lang="ru-RU" sz="1400" baseline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aseline="0" dirty="0">
              <a:latin typeface="Times New Roman" pitchFamily="18" charset="0"/>
              <a:cs typeface="Times New Roman" pitchFamily="18" charset="0"/>
            </a:rPr>
            <a:t>по заданным /самостоятельно выбранным критериям.</a:t>
          </a:r>
        </a:p>
      </dgm:t>
    </dgm:pt>
    <dgm:pt modelId="{E78FB2D5-6ECA-4B1C-A79A-2A4A4207C3A2}" type="parTrans" cxnId="{F59BB96E-51A0-432B-8D46-BEAAEDD86ADD}">
      <dgm:prSet/>
      <dgm:spPr/>
      <dgm:t>
        <a:bodyPr/>
        <a:lstStyle/>
        <a:p>
          <a:endParaRPr lang="ru-RU"/>
        </a:p>
      </dgm:t>
    </dgm:pt>
    <dgm:pt modelId="{3344B0B6-6CBF-43CE-980D-F74BEB99CC71}" type="sibTrans" cxnId="{F59BB96E-51A0-432B-8D46-BEAAEDD86ADD}">
      <dgm:prSet/>
      <dgm:spPr/>
      <dgm:t>
        <a:bodyPr/>
        <a:lstStyle/>
        <a:p>
          <a:endParaRPr lang="ru-RU"/>
        </a:p>
      </dgm:t>
    </dgm:pt>
    <dgm:pt modelId="{1F6FEEE5-F4E9-47C7-8ECA-D4412E298B4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1400" baseline="0" dirty="0">
              <a:latin typeface="Times New Roman" pitchFamily="18" charset="0"/>
              <a:cs typeface="Times New Roman" pitchFamily="18" charset="0"/>
            </a:rPr>
            <a:t>Умение осуществлять логическое действие  «</a:t>
          </a:r>
          <a:r>
            <a:rPr lang="ru-RU" sz="1400" b="1" baseline="0" dirty="0">
              <a:latin typeface="Times New Roman" pitchFamily="18" charset="0"/>
              <a:cs typeface="Times New Roman" pitchFamily="18" charset="0"/>
            </a:rPr>
            <a:t>классификация</a:t>
          </a:r>
          <a:r>
            <a:rPr lang="ru-RU" sz="1400" baseline="0" dirty="0">
              <a:latin typeface="Times New Roman" pitchFamily="18" charset="0"/>
              <a:cs typeface="Times New Roman" pitchFamily="18" charset="0"/>
            </a:rPr>
            <a:t>» </a:t>
          </a:r>
          <a:endParaRPr lang="ru-RU" sz="1400" baseline="0" dirty="0" smtClean="0">
            <a:latin typeface="Times New Roman" pitchFamily="18" charset="0"/>
            <a:cs typeface="Times New Roman" pitchFamily="18" charset="0"/>
          </a:endParaRPr>
        </a:p>
        <a:p>
          <a:pPr>
            <a:lnSpc>
              <a:spcPct val="100000"/>
            </a:lnSpc>
          </a:pPr>
          <a:r>
            <a:rPr lang="ru-RU" sz="1400" baseline="0" dirty="0" smtClean="0">
              <a:latin typeface="Times New Roman" pitchFamily="18" charset="0"/>
              <a:cs typeface="Times New Roman" pitchFamily="18" charset="0"/>
            </a:rPr>
            <a:t>по </a:t>
          </a:r>
          <a:r>
            <a:rPr lang="ru-RU" sz="1400" baseline="0" dirty="0">
              <a:latin typeface="Times New Roman" pitchFamily="18" charset="0"/>
              <a:cs typeface="Times New Roman" pitchFamily="18" charset="0"/>
            </a:rPr>
            <a:t>заданным </a:t>
          </a:r>
          <a:r>
            <a:rPr lang="ru-RU" sz="1400" baseline="0" dirty="0" smtClean="0">
              <a:latin typeface="Times New Roman" pitchFamily="18" charset="0"/>
              <a:cs typeface="Times New Roman" pitchFamily="18" charset="0"/>
            </a:rPr>
            <a:t>/самостоятельно </a:t>
          </a:r>
          <a:r>
            <a:rPr lang="ru-RU" sz="1400" baseline="0" dirty="0">
              <a:latin typeface="Times New Roman" pitchFamily="18" charset="0"/>
              <a:cs typeface="Times New Roman" pitchFamily="18" charset="0"/>
            </a:rPr>
            <a:t>выбранным критериям.</a:t>
          </a:r>
        </a:p>
      </dgm:t>
    </dgm:pt>
    <dgm:pt modelId="{AA606D12-CE5E-45C4-8E15-9F454CCCBD33}" type="parTrans" cxnId="{81C9C990-4CBE-4D1F-B311-6EBC7496BD86}">
      <dgm:prSet/>
      <dgm:spPr/>
      <dgm:t>
        <a:bodyPr/>
        <a:lstStyle/>
        <a:p>
          <a:endParaRPr lang="ru-RU"/>
        </a:p>
      </dgm:t>
    </dgm:pt>
    <dgm:pt modelId="{30812C76-B2B9-4107-A0C5-8D0349A56B06}" type="sibTrans" cxnId="{81C9C990-4CBE-4D1F-B311-6EBC7496BD86}">
      <dgm:prSet/>
      <dgm:spPr/>
      <dgm:t>
        <a:bodyPr/>
        <a:lstStyle/>
        <a:p>
          <a:endParaRPr lang="ru-RU"/>
        </a:p>
      </dgm:t>
    </dgm:pt>
    <dgm:pt modelId="{1DA3EA74-E7A5-4089-9000-0A92213E1CF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1400" baseline="0" dirty="0">
              <a:latin typeface="Times New Roman" pitchFamily="18" charset="0"/>
              <a:cs typeface="Times New Roman" pitchFamily="18" charset="0"/>
            </a:rPr>
            <a:t>Умение осуществлять логическое действие «</a:t>
          </a:r>
          <a:r>
            <a:rPr lang="ru-RU" sz="1400" b="1" baseline="0" dirty="0">
              <a:latin typeface="Times New Roman" pitchFamily="18" charset="0"/>
              <a:cs typeface="Times New Roman" pitchFamily="18" charset="0"/>
            </a:rPr>
            <a:t>обобщение</a:t>
          </a:r>
          <a:r>
            <a:rPr lang="ru-RU" sz="1400" baseline="0" dirty="0">
              <a:latin typeface="Times New Roman" pitchFamily="18" charset="0"/>
              <a:cs typeface="Times New Roman" pitchFamily="18" charset="0"/>
            </a:rPr>
            <a:t>».</a:t>
          </a:r>
        </a:p>
      </dgm:t>
    </dgm:pt>
    <dgm:pt modelId="{35118680-E0D0-4654-86D2-73A39704D39E}" type="parTrans" cxnId="{BBC2A207-4FCC-41FB-83E0-CF4D9D30F47C}">
      <dgm:prSet/>
      <dgm:spPr/>
      <dgm:t>
        <a:bodyPr/>
        <a:lstStyle/>
        <a:p>
          <a:endParaRPr lang="ru-RU"/>
        </a:p>
      </dgm:t>
    </dgm:pt>
    <dgm:pt modelId="{EAD92087-E561-4EF0-A17B-6AEB1628F5FE}" type="sibTrans" cxnId="{BBC2A207-4FCC-41FB-83E0-CF4D9D30F47C}">
      <dgm:prSet/>
      <dgm:spPr/>
      <dgm:t>
        <a:bodyPr/>
        <a:lstStyle/>
        <a:p>
          <a:endParaRPr lang="ru-RU"/>
        </a:p>
      </dgm:t>
    </dgm:pt>
    <dgm:pt modelId="{F751CFE0-E75F-4072-8039-10B8B6B17B9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1400" baseline="0" dirty="0">
              <a:latin typeface="Times New Roman" pitchFamily="18" charset="0"/>
              <a:cs typeface="Times New Roman" pitchFamily="18" charset="0"/>
            </a:rPr>
            <a:t>Умение устанавливать </a:t>
          </a:r>
          <a:r>
            <a:rPr lang="ru-RU" sz="1400" b="1" baseline="0" dirty="0">
              <a:latin typeface="Times New Roman" pitchFamily="18" charset="0"/>
              <a:cs typeface="Times New Roman" pitchFamily="18" charset="0"/>
            </a:rPr>
            <a:t>причинно- следственные</a:t>
          </a:r>
          <a:r>
            <a:rPr lang="ru-RU" sz="1400" baseline="0" dirty="0">
              <a:latin typeface="Times New Roman" pitchFamily="18" charset="0"/>
              <a:cs typeface="Times New Roman" pitchFamily="18" charset="0"/>
            </a:rPr>
            <a:t> связи в изучаемом круге явлений.</a:t>
          </a:r>
        </a:p>
      </dgm:t>
    </dgm:pt>
    <dgm:pt modelId="{315268FF-D3AA-4B0B-9C9B-3031AE099519}" type="parTrans" cxnId="{429D7C62-EAAE-4AF4-ADC8-9AF05E81B5CC}">
      <dgm:prSet/>
      <dgm:spPr/>
      <dgm:t>
        <a:bodyPr/>
        <a:lstStyle/>
        <a:p>
          <a:endParaRPr lang="ru-RU"/>
        </a:p>
      </dgm:t>
    </dgm:pt>
    <dgm:pt modelId="{46D1605F-2455-44B4-B958-51B42EC2AD6C}" type="sibTrans" cxnId="{429D7C62-EAAE-4AF4-ADC8-9AF05E81B5CC}">
      <dgm:prSet/>
      <dgm:spPr/>
      <dgm:t>
        <a:bodyPr/>
        <a:lstStyle/>
        <a:p>
          <a:endParaRPr lang="ru-RU"/>
        </a:p>
      </dgm:t>
    </dgm:pt>
    <dgm:pt modelId="{E1F84B77-44E2-416C-9254-2AFC49D8A243}" type="pres">
      <dgm:prSet presAssocID="{3F1A3EE0-91FF-415A-A1DF-F8B6C954006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A885C1-35AB-4B08-9330-27AEEC99523F}" type="pres">
      <dgm:prSet presAssocID="{FB6C173B-4C8C-44E3-BDDE-DB46982E279B}" presName="root1" presStyleCnt="0"/>
      <dgm:spPr/>
      <dgm:t>
        <a:bodyPr/>
        <a:lstStyle/>
        <a:p>
          <a:endParaRPr lang="ru-RU"/>
        </a:p>
      </dgm:t>
    </dgm:pt>
    <dgm:pt modelId="{68CC5279-96D2-4E16-ACD3-6CDDFF7B77E0}" type="pres">
      <dgm:prSet presAssocID="{FB6C173B-4C8C-44E3-BDDE-DB46982E279B}" presName="LevelOneTextNode" presStyleLbl="node0" presStyleIdx="0" presStyleCnt="2" custScaleX="230177" custScaleY="3058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8043FB-1EA7-4645-A595-D978AEE0AA5B}" type="pres">
      <dgm:prSet presAssocID="{FB6C173B-4C8C-44E3-BDDE-DB46982E279B}" presName="level2hierChild" presStyleCnt="0"/>
      <dgm:spPr/>
      <dgm:t>
        <a:bodyPr/>
        <a:lstStyle/>
        <a:p>
          <a:endParaRPr lang="ru-RU"/>
        </a:p>
      </dgm:t>
    </dgm:pt>
    <dgm:pt modelId="{79840FE0-958A-4843-A980-9E1AED6971D6}" type="pres">
      <dgm:prSet presAssocID="{2D3E822F-4C28-4CC4-A6E3-A5441B7A501A}" presName="conn2-1" presStyleLbl="parChTrans1D2" presStyleIdx="0" presStyleCnt="8"/>
      <dgm:spPr/>
      <dgm:t>
        <a:bodyPr/>
        <a:lstStyle/>
        <a:p>
          <a:endParaRPr lang="ru-RU"/>
        </a:p>
      </dgm:t>
    </dgm:pt>
    <dgm:pt modelId="{73F53B4A-E338-45E4-894E-E51A67A05D22}" type="pres">
      <dgm:prSet presAssocID="{2D3E822F-4C28-4CC4-A6E3-A5441B7A501A}" presName="connTx" presStyleLbl="parChTrans1D2" presStyleIdx="0" presStyleCnt="8"/>
      <dgm:spPr/>
      <dgm:t>
        <a:bodyPr/>
        <a:lstStyle/>
        <a:p>
          <a:endParaRPr lang="ru-RU"/>
        </a:p>
      </dgm:t>
    </dgm:pt>
    <dgm:pt modelId="{BBBDB901-CABE-4B73-AA97-DCD4FBD5FD9F}" type="pres">
      <dgm:prSet presAssocID="{FF83E662-56B4-44F0-9620-046FB459E58A}" presName="root2" presStyleCnt="0"/>
      <dgm:spPr/>
      <dgm:t>
        <a:bodyPr/>
        <a:lstStyle/>
        <a:p>
          <a:endParaRPr lang="ru-RU"/>
        </a:p>
      </dgm:t>
    </dgm:pt>
    <dgm:pt modelId="{AD469514-EFFD-459F-A4B7-63BCD6A1AA30}" type="pres">
      <dgm:prSet presAssocID="{FF83E662-56B4-44F0-9620-046FB459E58A}" presName="LevelTwoTextNode" presStyleLbl="node2" presStyleIdx="0" presStyleCnt="8" custScaleX="471228" custScaleY="1094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11E441-7176-4D54-A9CF-74B2B24C3CD9}" type="pres">
      <dgm:prSet presAssocID="{FF83E662-56B4-44F0-9620-046FB459E58A}" presName="level3hierChild" presStyleCnt="0"/>
      <dgm:spPr/>
      <dgm:t>
        <a:bodyPr/>
        <a:lstStyle/>
        <a:p>
          <a:endParaRPr lang="ru-RU"/>
        </a:p>
      </dgm:t>
    </dgm:pt>
    <dgm:pt modelId="{DDEE1165-6D8E-4D55-AEFA-75CF2F5DA55C}" type="pres">
      <dgm:prSet presAssocID="{E6DBEC97-86E3-49F6-AC4F-20F771488D98}" presName="conn2-1" presStyleLbl="parChTrans1D2" presStyleIdx="1" presStyleCnt="8"/>
      <dgm:spPr/>
      <dgm:t>
        <a:bodyPr/>
        <a:lstStyle/>
        <a:p>
          <a:endParaRPr lang="ru-RU"/>
        </a:p>
      </dgm:t>
    </dgm:pt>
    <dgm:pt modelId="{E3383DCB-CDA8-4667-AD00-92E524D7E38B}" type="pres">
      <dgm:prSet presAssocID="{E6DBEC97-86E3-49F6-AC4F-20F771488D98}" presName="connTx" presStyleLbl="parChTrans1D2" presStyleIdx="1" presStyleCnt="8"/>
      <dgm:spPr/>
      <dgm:t>
        <a:bodyPr/>
        <a:lstStyle/>
        <a:p>
          <a:endParaRPr lang="ru-RU"/>
        </a:p>
      </dgm:t>
    </dgm:pt>
    <dgm:pt modelId="{D3BAF47B-CD64-4367-915C-EA2C9D1C1613}" type="pres">
      <dgm:prSet presAssocID="{D1BAAD6F-B424-4784-BE07-8DFA94E69DD9}" presName="root2" presStyleCnt="0"/>
      <dgm:spPr/>
      <dgm:t>
        <a:bodyPr/>
        <a:lstStyle/>
        <a:p>
          <a:endParaRPr lang="ru-RU"/>
        </a:p>
      </dgm:t>
    </dgm:pt>
    <dgm:pt modelId="{2C980D94-336D-4A5C-B815-4B8CEB76873A}" type="pres">
      <dgm:prSet presAssocID="{D1BAAD6F-B424-4784-BE07-8DFA94E69DD9}" presName="LevelTwoTextNode" presStyleLbl="node2" presStyleIdx="1" presStyleCnt="8" custScaleX="471228" custScaleY="109406" custLinFactNeighborX="-2004" custLinFactNeighborY="-80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6CC911-5255-4447-B17F-EE72BCD0A3C1}" type="pres">
      <dgm:prSet presAssocID="{D1BAAD6F-B424-4784-BE07-8DFA94E69DD9}" presName="level3hierChild" presStyleCnt="0"/>
      <dgm:spPr/>
      <dgm:t>
        <a:bodyPr/>
        <a:lstStyle/>
        <a:p>
          <a:endParaRPr lang="ru-RU"/>
        </a:p>
      </dgm:t>
    </dgm:pt>
    <dgm:pt modelId="{346522B4-6850-42F8-A3BA-FAE899A64141}" type="pres">
      <dgm:prSet presAssocID="{304C7CC6-B483-41FB-A4B9-E26B75613147}" presName="root1" presStyleCnt="0"/>
      <dgm:spPr/>
      <dgm:t>
        <a:bodyPr/>
        <a:lstStyle/>
        <a:p>
          <a:endParaRPr lang="ru-RU"/>
        </a:p>
      </dgm:t>
    </dgm:pt>
    <dgm:pt modelId="{A08498C5-3713-4AEC-840C-36CD0B14352C}" type="pres">
      <dgm:prSet presAssocID="{304C7CC6-B483-41FB-A4B9-E26B75613147}" presName="LevelOneTextNode" presStyleLbl="node0" presStyleIdx="1" presStyleCnt="2" custScaleX="236493" custScaleY="341446" custLinFactNeighborX="-2699" custLinFactNeighborY="84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C409B6-14F5-47C2-9CAA-ACBBC664C51A}" type="pres">
      <dgm:prSet presAssocID="{304C7CC6-B483-41FB-A4B9-E26B75613147}" presName="level2hierChild" presStyleCnt="0"/>
      <dgm:spPr/>
      <dgm:t>
        <a:bodyPr/>
        <a:lstStyle/>
        <a:p>
          <a:endParaRPr lang="ru-RU"/>
        </a:p>
      </dgm:t>
    </dgm:pt>
    <dgm:pt modelId="{6F51FA3D-AF28-42E0-8250-4F7359FC9703}" type="pres">
      <dgm:prSet presAssocID="{B82E9646-287D-483B-9EBF-C0A537918A0B}" presName="conn2-1" presStyleLbl="parChTrans1D2" presStyleIdx="2" presStyleCnt="8"/>
      <dgm:spPr/>
      <dgm:t>
        <a:bodyPr/>
        <a:lstStyle/>
        <a:p>
          <a:endParaRPr lang="ru-RU"/>
        </a:p>
      </dgm:t>
    </dgm:pt>
    <dgm:pt modelId="{C10513B7-15B6-4837-BA8B-4AD9ABFED12C}" type="pres">
      <dgm:prSet presAssocID="{B82E9646-287D-483B-9EBF-C0A537918A0B}" presName="connTx" presStyleLbl="parChTrans1D2" presStyleIdx="2" presStyleCnt="8"/>
      <dgm:spPr/>
      <dgm:t>
        <a:bodyPr/>
        <a:lstStyle/>
        <a:p>
          <a:endParaRPr lang="ru-RU"/>
        </a:p>
      </dgm:t>
    </dgm:pt>
    <dgm:pt modelId="{7D2A3580-02CB-4420-A4E3-BCF3F77AC6D0}" type="pres">
      <dgm:prSet presAssocID="{AC419B98-D62A-4B2F-96A1-E31B27E2B782}" presName="root2" presStyleCnt="0"/>
      <dgm:spPr/>
      <dgm:t>
        <a:bodyPr/>
        <a:lstStyle/>
        <a:p>
          <a:endParaRPr lang="ru-RU"/>
        </a:p>
      </dgm:t>
    </dgm:pt>
    <dgm:pt modelId="{D023C1B2-7D7B-487E-A7EB-2D17EFF317FD}" type="pres">
      <dgm:prSet presAssocID="{AC419B98-D62A-4B2F-96A1-E31B27E2B782}" presName="LevelTwoTextNode" presStyleLbl="node2" presStyleIdx="2" presStyleCnt="8" custScaleX="471228" custScaleY="1094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BAAB23-BA12-491A-ACCA-9A859F28DA4F}" type="pres">
      <dgm:prSet presAssocID="{AC419B98-D62A-4B2F-96A1-E31B27E2B782}" presName="level3hierChild" presStyleCnt="0"/>
      <dgm:spPr/>
      <dgm:t>
        <a:bodyPr/>
        <a:lstStyle/>
        <a:p>
          <a:endParaRPr lang="ru-RU"/>
        </a:p>
      </dgm:t>
    </dgm:pt>
    <dgm:pt modelId="{538F6F59-7E0A-4800-A47E-FB1023873973}" type="pres">
      <dgm:prSet presAssocID="{20C8F162-D08E-4DBE-8C70-9182D5D4B55A}" presName="conn2-1" presStyleLbl="parChTrans1D2" presStyleIdx="3" presStyleCnt="8"/>
      <dgm:spPr/>
      <dgm:t>
        <a:bodyPr/>
        <a:lstStyle/>
        <a:p>
          <a:endParaRPr lang="ru-RU"/>
        </a:p>
      </dgm:t>
    </dgm:pt>
    <dgm:pt modelId="{9F3436EF-1693-46B6-9AED-A120FB9CE13C}" type="pres">
      <dgm:prSet presAssocID="{20C8F162-D08E-4DBE-8C70-9182D5D4B55A}" presName="connTx" presStyleLbl="parChTrans1D2" presStyleIdx="3" presStyleCnt="8"/>
      <dgm:spPr/>
      <dgm:t>
        <a:bodyPr/>
        <a:lstStyle/>
        <a:p>
          <a:endParaRPr lang="ru-RU"/>
        </a:p>
      </dgm:t>
    </dgm:pt>
    <dgm:pt modelId="{3C05063D-CA6A-4351-A353-7A57C58A458D}" type="pres">
      <dgm:prSet presAssocID="{28D20AD1-B3D1-4B00-ADA2-C91C7C5E57D3}" presName="root2" presStyleCnt="0"/>
      <dgm:spPr/>
      <dgm:t>
        <a:bodyPr/>
        <a:lstStyle/>
        <a:p>
          <a:endParaRPr lang="ru-RU"/>
        </a:p>
      </dgm:t>
    </dgm:pt>
    <dgm:pt modelId="{1795EF2D-46BA-4BED-AD22-CAE271B99CD7}" type="pres">
      <dgm:prSet presAssocID="{28D20AD1-B3D1-4B00-ADA2-C91C7C5E57D3}" presName="LevelTwoTextNode" presStyleLbl="node2" presStyleIdx="3" presStyleCnt="8" custScaleX="471228" custScaleY="1094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CC4250-1B6E-4124-A613-E728ECC0BA62}" type="pres">
      <dgm:prSet presAssocID="{28D20AD1-B3D1-4B00-ADA2-C91C7C5E57D3}" presName="level3hierChild" presStyleCnt="0"/>
      <dgm:spPr/>
      <dgm:t>
        <a:bodyPr/>
        <a:lstStyle/>
        <a:p>
          <a:endParaRPr lang="ru-RU"/>
        </a:p>
      </dgm:t>
    </dgm:pt>
    <dgm:pt modelId="{D1543CC3-580C-4DB1-A960-488A600BAB58}" type="pres">
      <dgm:prSet presAssocID="{E78FB2D5-6ECA-4B1C-A79A-2A4A4207C3A2}" presName="conn2-1" presStyleLbl="parChTrans1D2" presStyleIdx="4" presStyleCnt="8"/>
      <dgm:spPr/>
      <dgm:t>
        <a:bodyPr/>
        <a:lstStyle/>
        <a:p>
          <a:endParaRPr lang="ru-RU"/>
        </a:p>
      </dgm:t>
    </dgm:pt>
    <dgm:pt modelId="{42CD7D18-A742-45FF-BC72-0A82B4611733}" type="pres">
      <dgm:prSet presAssocID="{E78FB2D5-6ECA-4B1C-A79A-2A4A4207C3A2}" presName="connTx" presStyleLbl="parChTrans1D2" presStyleIdx="4" presStyleCnt="8"/>
      <dgm:spPr/>
      <dgm:t>
        <a:bodyPr/>
        <a:lstStyle/>
        <a:p>
          <a:endParaRPr lang="ru-RU"/>
        </a:p>
      </dgm:t>
    </dgm:pt>
    <dgm:pt modelId="{2B2EAB68-389D-4BCB-975C-D13D87C8419A}" type="pres">
      <dgm:prSet presAssocID="{3E558933-D93A-437C-A382-8CB768C7DD2E}" presName="root2" presStyleCnt="0"/>
      <dgm:spPr/>
      <dgm:t>
        <a:bodyPr/>
        <a:lstStyle/>
        <a:p>
          <a:endParaRPr lang="ru-RU"/>
        </a:p>
      </dgm:t>
    </dgm:pt>
    <dgm:pt modelId="{0002F05A-C321-446C-A205-649E32BE1484}" type="pres">
      <dgm:prSet presAssocID="{3E558933-D93A-437C-A382-8CB768C7DD2E}" presName="LevelTwoTextNode" presStyleLbl="node2" presStyleIdx="4" presStyleCnt="8" custScaleX="471228" custScaleY="1094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722ACE-19E2-4534-8220-9CB4706BFE7D}" type="pres">
      <dgm:prSet presAssocID="{3E558933-D93A-437C-A382-8CB768C7DD2E}" presName="level3hierChild" presStyleCnt="0"/>
      <dgm:spPr/>
      <dgm:t>
        <a:bodyPr/>
        <a:lstStyle/>
        <a:p>
          <a:endParaRPr lang="ru-RU"/>
        </a:p>
      </dgm:t>
    </dgm:pt>
    <dgm:pt modelId="{5BCD85E9-C97E-429E-9416-1C5C3531D63E}" type="pres">
      <dgm:prSet presAssocID="{AA606D12-CE5E-45C4-8E15-9F454CCCBD33}" presName="conn2-1" presStyleLbl="parChTrans1D2" presStyleIdx="5" presStyleCnt="8"/>
      <dgm:spPr/>
      <dgm:t>
        <a:bodyPr/>
        <a:lstStyle/>
        <a:p>
          <a:endParaRPr lang="ru-RU"/>
        </a:p>
      </dgm:t>
    </dgm:pt>
    <dgm:pt modelId="{2B3A28E0-CFDF-40A1-BCC7-38CF90F2DE9D}" type="pres">
      <dgm:prSet presAssocID="{AA606D12-CE5E-45C4-8E15-9F454CCCBD33}" presName="connTx" presStyleLbl="parChTrans1D2" presStyleIdx="5" presStyleCnt="8"/>
      <dgm:spPr/>
      <dgm:t>
        <a:bodyPr/>
        <a:lstStyle/>
        <a:p>
          <a:endParaRPr lang="ru-RU"/>
        </a:p>
      </dgm:t>
    </dgm:pt>
    <dgm:pt modelId="{0E440FC1-9445-4E1E-B5AB-7783BBB67407}" type="pres">
      <dgm:prSet presAssocID="{1F6FEEE5-F4E9-47C7-8ECA-D4412E298B49}" presName="root2" presStyleCnt="0"/>
      <dgm:spPr/>
      <dgm:t>
        <a:bodyPr/>
        <a:lstStyle/>
        <a:p>
          <a:endParaRPr lang="ru-RU"/>
        </a:p>
      </dgm:t>
    </dgm:pt>
    <dgm:pt modelId="{ACAD325B-5CC1-4E3D-9EE9-9EE8FEE8456A}" type="pres">
      <dgm:prSet presAssocID="{1F6FEEE5-F4E9-47C7-8ECA-D4412E298B49}" presName="LevelTwoTextNode" presStyleLbl="node2" presStyleIdx="5" presStyleCnt="8" custScaleX="471228" custScaleY="1094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C3EA80-C7B1-4459-93B8-90E654D2A2D6}" type="pres">
      <dgm:prSet presAssocID="{1F6FEEE5-F4E9-47C7-8ECA-D4412E298B49}" presName="level3hierChild" presStyleCnt="0"/>
      <dgm:spPr/>
      <dgm:t>
        <a:bodyPr/>
        <a:lstStyle/>
        <a:p>
          <a:endParaRPr lang="ru-RU"/>
        </a:p>
      </dgm:t>
    </dgm:pt>
    <dgm:pt modelId="{02037261-D5C5-47D6-8DFE-AABBD89919FA}" type="pres">
      <dgm:prSet presAssocID="{35118680-E0D0-4654-86D2-73A39704D39E}" presName="conn2-1" presStyleLbl="parChTrans1D2" presStyleIdx="6" presStyleCnt="8"/>
      <dgm:spPr/>
      <dgm:t>
        <a:bodyPr/>
        <a:lstStyle/>
        <a:p>
          <a:endParaRPr lang="ru-RU"/>
        </a:p>
      </dgm:t>
    </dgm:pt>
    <dgm:pt modelId="{98710896-E61C-44D1-B722-6926FAA16C36}" type="pres">
      <dgm:prSet presAssocID="{35118680-E0D0-4654-86D2-73A39704D39E}" presName="connTx" presStyleLbl="parChTrans1D2" presStyleIdx="6" presStyleCnt="8"/>
      <dgm:spPr/>
      <dgm:t>
        <a:bodyPr/>
        <a:lstStyle/>
        <a:p>
          <a:endParaRPr lang="ru-RU"/>
        </a:p>
      </dgm:t>
    </dgm:pt>
    <dgm:pt modelId="{8EED2999-3E70-4503-BB4B-C35966E29386}" type="pres">
      <dgm:prSet presAssocID="{1DA3EA74-E7A5-4089-9000-0A92213E1CF1}" presName="root2" presStyleCnt="0"/>
      <dgm:spPr/>
      <dgm:t>
        <a:bodyPr/>
        <a:lstStyle/>
        <a:p>
          <a:endParaRPr lang="ru-RU"/>
        </a:p>
      </dgm:t>
    </dgm:pt>
    <dgm:pt modelId="{96128AB6-EE36-413C-A833-392F3F15A909}" type="pres">
      <dgm:prSet presAssocID="{1DA3EA74-E7A5-4089-9000-0A92213E1CF1}" presName="LevelTwoTextNode" presStyleLbl="node2" presStyleIdx="6" presStyleCnt="8" custScaleX="471228" custScaleY="1094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E8F5A2-E6AB-421C-9C12-0BC39D13F64B}" type="pres">
      <dgm:prSet presAssocID="{1DA3EA74-E7A5-4089-9000-0A92213E1CF1}" presName="level3hierChild" presStyleCnt="0"/>
      <dgm:spPr/>
      <dgm:t>
        <a:bodyPr/>
        <a:lstStyle/>
        <a:p>
          <a:endParaRPr lang="ru-RU"/>
        </a:p>
      </dgm:t>
    </dgm:pt>
    <dgm:pt modelId="{1FEFD428-0385-48D3-9589-33EBD16AF084}" type="pres">
      <dgm:prSet presAssocID="{315268FF-D3AA-4B0B-9C9B-3031AE099519}" presName="conn2-1" presStyleLbl="parChTrans1D2" presStyleIdx="7" presStyleCnt="8"/>
      <dgm:spPr/>
      <dgm:t>
        <a:bodyPr/>
        <a:lstStyle/>
        <a:p>
          <a:endParaRPr lang="ru-RU"/>
        </a:p>
      </dgm:t>
    </dgm:pt>
    <dgm:pt modelId="{014408D4-4629-4367-AA45-FC51F73D0E89}" type="pres">
      <dgm:prSet presAssocID="{315268FF-D3AA-4B0B-9C9B-3031AE099519}" presName="connTx" presStyleLbl="parChTrans1D2" presStyleIdx="7" presStyleCnt="8"/>
      <dgm:spPr/>
      <dgm:t>
        <a:bodyPr/>
        <a:lstStyle/>
        <a:p>
          <a:endParaRPr lang="ru-RU"/>
        </a:p>
      </dgm:t>
    </dgm:pt>
    <dgm:pt modelId="{3E94EA83-95FB-4DCE-A17D-F32F447825CA}" type="pres">
      <dgm:prSet presAssocID="{F751CFE0-E75F-4072-8039-10B8B6B17B9A}" presName="root2" presStyleCnt="0"/>
      <dgm:spPr/>
      <dgm:t>
        <a:bodyPr/>
        <a:lstStyle/>
        <a:p>
          <a:endParaRPr lang="ru-RU"/>
        </a:p>
      </dgm:t>
    </dgm:pt>
    <dgm:pt modelId="{AE074219-D6E3-47C5-AB5D-F5F76621004E}" type="pres">
      <dgm:prSet presAssocID="{F751CFE0-E75F-4072-8039-10B8B6B17B9A}" presName="LevelTwoTextNode" presStyleLbl="node2" presStyleIdx="7" presStyleCnt="8" custScaleX="471228" custScaleY="1094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92059C-6B15-4C75-88D4-B78C7AB2DFBB}" type="pres">
      <dgm:prSet presAssocID="{F751CFE0-E75F-4072-8039-10B8B6B17B9A}" presName="level3hierChild" presStyleCnt="0"/>
      <dgm:spPr/>
      <dgm:t>
        <a:bodyPr/>
        <a:lstStyle/>
        <a:p>
          <a:endParaRPr lang="ru-RU"/>
        </a:p>
      </dgm:t>
    </dgm:pt>
  </dgm:ptLst>
  <dgm:cxnLst>
    <dgm:cxn modelId="{32C5CB56-3094-4E94-8A35-E0493768DF5A}" type="presOf" srcId="{315268FF-D3AA-4B0B-9C9B-3031AE099519}" destId="{1FEFD428-0385-48D3-9589-33EBD16AF084}" srcOrd="0" destOrd="0" presId="urn:microsoft.com/office/officeart/2005/8/layout/hierarchy2"/>
    <dgm:cxn modelId="{3A4CC12D-59D6-4FE6-8F81-0ECFCCAFFD88}" type="presOf" srcId="{20C8F162-D08E-4DBE-8C70-9182D5D4B55A}" destId="{9F3436EF-1693-46B6-9AED-A120FB9CE13C}" srcOrd="1" destOrd="0" presId="urn:microsoft.com/office/officeart/2005/8/layout/hierarchy2"/>
    <dgm:cxn modelId="{81C9C990-4CBE-4D1F-B311-6EBC7496BD86}" srcId="{304C7CC6-B483-41FB-A4B9-E26B75613147}" destId="{1F6FEEE5-F4E9-47C7-8ECA-D4412E298B49}" srcOrd="3" destOrd="0" parTransId="{AA606D12-CE5E-45C4-8E15-9F454CCCBD33}" sibTransId="{30812C76-B2B9-4107-A0C5-8D0349A56B06}"/>
    <dgm:cxn modelId="{8496BB96-06D9-44B8-8B03-AAA1242C2F58}" type="presOf" srcId="{FB6C173B-4C8C-44E3-BDDE-DB46982E279B}" destId="{68CC5279-96D2-4E16-ACD3-6CDDFF7B77E0}" srcOrd="0" destOrd="0" presId="urn:microsoft.com/office/officeart/2005/8/layout/hierarchy2"/>
    <dgm:cxn modelId="{27A30183-B1F8-46BC-B89A-7629C06BD58A}" type="presOf" srcId="{FF83E662-56B4-44F0-9620-046FB459E58A}" destId="{AD469514-EFFD-459F-A4B7-63BCD6A1AA30}" srcOrd="0" destOrd="0" presId="urn:microsoft.com/office/officeart/2005/8/layout/hierarchy2"/>
    <dgm:cxn modelId="{FB96A371-C9C8-42A4-A727-99EB51F785B8}" type="presOf" srcId="{28D20AD1-B3D1-4B00-ADA2-C91C7C5E57D3}" destId="{1795EF2D-46BA-4BED-AD22-CAE271B99CD7}" srcOrd="0" destOrd="0" presId="urn:microsoft.com/office/officeart/2005/8/layout/hierarchy2"/>
    <dgm:cxn modelId="{E6990FA2-AE71-4033-96A2-1431E99CD341}" type="presOf" srcId="{F751CFE0-E75F-4072-8039-10B8B6B17B9A}" destId="{AE074219-D6E3-47C5-AB5D-F5F76621004E}" srcOrd="0" destOrd="0" presId="urn:microsoft.com/office/officeart/2005/8/layout/hierarchy2"/>
    <dgm:cxn modelId="{70C5FE03-8370-4B12-9EEB-55483FA7D75A}" srcId="{304C7CC6-B483-41FB-A4B9-E26B75613147}" destId="{28D20AD1-B3D1-4B00-ADA2-C91C7C5E57D3}" srcOrd="1" destOrd="0" parTransId="{20C8F162-D08E-4DBE-8C70-9182D5D4B55A}" sibTransId="{4B29F8C5-E2A8-4443-9C47-BFC895F23FAD}"/>
    <dgm:cxn modelId="{42646FBF-9BD0-450E-995F-A643B38242CE}" type="presOf" srcId="{B82E9646-287D-483B-9EBF-C0A537918A0B}" destId="{C10513B7-15B6-4837-BA8B-4AD9ABFED12C}" srcOrd="1" destOrd="0" presId="urn:microsoft.com/office/officeart/2005/8/layout/hierarchy2"/>
    <dgm:cxn modelId="{D64D085D-43F8-4548-9F86-611DA8D101F4}" type="presOf" srcId="{1DA3EA74-E7A5-4089-9000-0A92213E1CF1}" destId="{96128AB6-EE36-413C-A833-392F3F15A909}" srcOrd="0" destOrd="0" presId="urn:microsoft.com/office/officeart/2005/8/layout/hierarchy2"/>
    <dgm:cxn modelId="{CD15204A-60F6-45D7-8FE5-E7C2B906C7E2}" type="presOf" srcId="{1F6FEEE5-F4E9-47C7-8ECA-D4412E298B49}" destId="{ACAD325B-5CC1-4E3D-9EE9-9EE8FEE8456A}" srcOrd="0" destOrd="0" presId="urn:microsoft.com/office/officeart/2005/8/layout/hierarchy2"/>
    <dgm:cxn modelId="{429D7C62-EAAE-4AF4-ADC8-9AF05E81B5CC}" srcId="{304C7CC6-B483-41FB-A4B9-E26B75613147}" destId="{F751CFE0-E75F-4072-8039-10B8B6B17B9A}" srcOrd="5" destOrd="0" parTransId="{315268FF-D3AA-4B0B-9C9B-3031AE099519}" sibTransId="{46D1605F-2455-44B4-B958-51B42EC2AD6C}"/>
    <dgm:cxn modelId="{F59BB96E-51A0-432B-8D46-BEAAEDD86ADD}" srcId="{304C7CC6-B483-41FB-A4B9-E26B75613147}" destId="{3E558933-D93A-437C-A382-8CB768C7DD2E}" srcOrd="2" destOrd="0" parTransId="{E78FB2D5-6ECA-4B1C-A79A-2A4A4207C3A2}" sibTransId="{3344B0B6-6CBF-43CE-980D-F74BEB99CC71}"/>
    <dgm:cxn modelId="{710425ED-103F-4E2B-90F7-AE40C8E265F3}" type="presOf" srcId="{D1BAAD6F-B424-4784-BE07-8DFA94E69DD9}" destId="{2C980D94-336D-4A5C-B815-4B8CEB76873A}" srcOrd="0" destOrd="0" presId="urn:microsoft.com/office/officeart/2005/8/layout/hierarchy2"/>
    <dgm:cxn modelId="{0B2D59E9-AAAA-4182-9AC9-C57345C27DCC}" type="presOf" srcId="{304C7CC6-B483-41FB-A4B9-E26B75613147}" destId="{A08498C5-3713-4AEC-840C-36CD0B14352C}" srcOrd="0" destOrd="0" presId="urn:microsoft.com/office/officeart/2005/8/layout/hierarchy2"/>
    <dgm:cxn modelId="{19A03FB7-8EF4-47A0-8015-C79F4F378021}" type="presOf" srcId="{3E558933-D93A-437C-A382-8CB768C7DD2E}" destId="{0002F05A-C321-446C-A205-649E32BE1484}" srcOrd="0" destOrd="0" presId="urn:microsoft.com/office/officeart/2005/8/layout/hierarchy2"/>
    <dgm:cxn modelId="{61C937BE-F345-4A4D-A00F-AF81D6B8DA25}" type="presOf" srcId="{35118680-E0D0-4654-86D2-73A39704D39E}" destId="{98710896-E61C-44D1-B722-6926FAA16C36}" srcOrd="1" destOrd="0" presId="urn:microsoft.com/office/officeart/2005/8/layout/hierarchy2"/>
    <dgm:cxn modelId="{F0C49F0B-385F-497F-BB8A-DCAC9CA69D08}" type="presOf" srcId="{315268FF-D3AA-4B0B-9C9B-3031AE099519}" destId="{014408D4-4629-4367-AA45-FC51F73D0E89}" srcOrd="1" destOrd="0" presId="urn:microsoft.com/office/officeart/2005/8/layout/hierarchy2"/>
    <dgm:cxn modelId="{01A28421-1858-454D-9D8C-E9E53736E5CE}" srcId="{FB6C173B-4C8C-44E3-BDDE-DB46982E279B}" destId="{D1BAAD6F-B424-4784-BE07-8DFA94E69DD9}" srcOrd="1" destOrd="0" parTransId="{E6DBEC97-86E3-49F6-AC4F-20F771488D98}" sibTransId="{7921F086-9CB2-4231-88FC-41FF0867FE74}"/>
    <dgm:cxn modelId="{26E39D56-A87B-4F85-A053-61FDCCA03197}" srcId="{3F1A3EE0-91FF-415A-A1DF-F8B6C954006A}" destId="{304C7CC6-B483-41FB-A4B9-E26B75613147}" srcOrd="1" destOrd="0" parTransId="{A70B8EBF-3675-41CE-B6F4-C9FF28287D56}" sibTransId="{F320BA1B-D81C-4720-B1DB-C22417019D6B}"/>
    <dgm:cxn modelId="{D5E1BD93-59DB-467B-9B3C-9AAEE9F3496A}" type="presOf" srcId="{E6DBEC97-86E3-49F6-AC4F-20F771488D98}" destId="{DDEE1165-6D8E-4D55-AEFA-75CF2F5DA55C}" srcOrd="0" destOrd="0" presId="urn:microsoft.com/office/officeart/2005/8/layout/hierarchy2"/>
    <dgm:cxn modelId="{AF4F995C-EDFF-41B1-B069-B855C48C48EA}" type="presOf" srcId="{E78FB2D5-6ECA-4B1C-A79A-2A4A4207C3A2}" destId="{D1543CC3-580C-4DB1-A960-488A600BAB58}" srcOrd="0" destOrd="0" presId="urn:microsoft.com/office/officeart/2005/8/layout/hierarchy2"/>
    <dgm:cxn modelId="{BBC2A207-4FCC-41FB-83E0-CF4D9D30F47C}" srcId="{304C7CC6-B483-41FB-A4B9-E26B75613147}" destId="{1DA3EA74-E7A5-4089-9000-0A92213E1CF1}" srcOrd="4" destOrd="0" parTransId="{35118680-E0D0-4654-86D2-73A39704D39E}" sibTransId="{EAD92087-E561-4EF0-A17B-6AEB1628F5FE}"/>
    <dgm:cxn modelId="{E595008A-08CB-42C7-ADEC-5C4CB5EA1A58}" srcId="{FB6C173B-4C8C-44E3-BDDE-DB46982E279B}" destId="{FF83E662-56B4-44F0-9620-046FB459E58A}" srcOrd="0" destOrd="0" parTransId="{2D3E822F-4C28-4CC4-A6E3-A5441B7A501A}" sibTransId="{38C17FD0-F775-40C4-A1AD-C3446781209D}"/>
    <dgm:cxn modelId="{378A7F24-D592-4CD8-80AE-762989C9625A}" type="presOf" srcId="{3F1A3EE0-91FF-415A-A1DF-F8B6C954006A}" destId="{E1F84B77-44E2-416C-9254-2AFC49D8A243}" srcOrd="0" destOrd="0" presId="urn:microsoft.com/office/officeart/2005/8/layout/hierarchy2"/>
    <dgm:cxn modelId="{7460F075-1231-4645-81BA-273ACF11A540}" type="presOf" srcId="{B82E9646-287D-483B-9EBF-C0A537918A0B}" destId="{6F51FA3D-AF28-42E0-8250-4F7359FC9703}" srcOrd="0" destOrd="0" presId="urn:microsoft.com/office/officeart/2005/8/layout/hierarchy2"/>
    <dgm:cxn modelId="{E9DDDE81-0782-404E-8047-E169DF86163C}" type="presOf" srcId="{E6DBEC97-86E3-49F6-AC4F-20F771488D98}" destId="{E3383DCB-CDA8-4667-AD00-92E524D7E38B}" srcOrd="1" destOrd="0" presId="urn:microsoft.com/office/officeart/2005/8/layout/hierarchy2"/>
    <dgm:cxn modelId="{EFEBAAB1-07D8-4190-88F1-B8E4817E8EF3}" type="presOf" srcId="{20C8F162-D08E-4DBE-8C70-9182D5D4B55A}" destId="{538F6F59-7E0A-4800-A47E-FB1023873973}" srcOrd="0" destOrd="0" presId="urn:microsoft.com/office/officeart/2005/8/layout/hierarchy2"/>
    <dgm:cxn modelId="{4191ABC4-291B-4478-8107-DBC13BF47D66}" srcId="{304C7CC6-B483-41FB-A4B9-E26B75613147}" destId="{AC419B98-D62A-4B2F-96A1-E31B27E2B782}" srcOrd="0" destOrd="0" parTransId="{B82E9646-287D-483B-9EBF-C0A537918A0B}" sibTransId="{BDD40B40-9E38-4332-A1CC-37B4B74AAF62}"/>
    <dgm:cxn modelId="{75BE0B95-AA26-444D-BDC0-6ACDB441F9E5}" type="presOf" srcId="{AC419B98-D62A-4B2F-96A1-E31B27E2B782}" destId="{D023C1B2-7D7B-487E-A7EB-2D17EFF317FD}" srcOrd="0" destOrd="0" presId="urn:microsoft.com/office/officeart/2005/8/layout/hierarchy2"/>
    <dgm:cxn modelId="{BB9E2F87-0608-4FE2-993B-B86483F8895D}" type="presOf" srcId="{E78FB2D5-6ECA-4B1C-A79A-2A4A4207C3A2}" destId="{42CD7D18-A742-45FF-BC72-0A82B4611733}" srcOrd="1" destOrd="0" presId="urn:microsoft.com/office/officeart/2005/8/layout/hierarchy2"/>
    <dgm:cxn modelId="{0D9C45AF-DFCF-4FC3-A7B9-52E9455785D0}" type="presOf" srcId="{35118680-E0D0-4654-86D2-73A39704D39E}" destId="{02037261-D5C5-47D6-8DFE-AABBD89919FA}" srcOrd="0" destOrd="0" presId="urn:microsoft.com/office/officeart/2005/8/layout/hierarchy2"/>
    <dgm:cxn modelId="{D47DD521-9921-4158-976C-E3AEB58805F8}" type="presOf" srcId="{AA606D12-CE5E-45C4-8E15-9F454CCCBD33}" destId="{5BCD85E9-C97E-429E-9416-1C5C3531D63E}" srcOrd="0" destOrd="0" presId="urn:microsoft.com/office/officeart/2005/8/layout/hierarchy2"/>
    <dgm:cxn modelId="{B54A7D86-7615-4B53-A87A-5DB1C1F0B787}" type="presOf" srcId="{2D3E822F-4C28-4CC4-A6E3-A5441B7A501A}" destId="{79840FE0-958A-4843-A980-9E1AED6971D6}" srcOrd="0" destOrd="0" presId="urn:microsoft.com/office/officeart/2005/8/layout/hierarchy2"/>
    <dgm:cxn modelId="{95FAA735-08DF-401F-9360-4FD5351E222C}" type="presOf" srcId="{AA606D12-CE5E-45C4-8E15-9F454CCCBD33}" destId="{2B3A28E0-CFDF-40A1-BCC7-38CF90F2DE9D}" srcOrd="1" destOrd="0" presId="urn:microsoft.com/office/officeart/2005/8/layout/hierarchy2"/>
    <dgm:cxn modelId="{0B5F3041-F6F1-40BD-91B3-FF9CE2EF5151}" type="presOf" srcId="{2D3E822F-4C28-4CC4-A6E3-A5441B7A501A}" destId="{73F53B4A-E338-45E4-894E-E51A67A05D22}" srcOrd="1" destOrd="0" presId="urn:microsoft.com/office/officeart/2005/8/layout/hierarchy2"/>
    <dgm:cxn modelId="{CF0AF5D8-8F00-468A-9DDB-7CE9E852BCBF}" srcId="{3F1A3EE0-91FF-415A-A1DF-F8B6C954006A}" destId="{FB6C173B-4C8C-44E3-BDDE-DB46982E279B}" srcOrd="0" destOrd="0" parTransId="{712FBDFD-71F5-4DC4-BC28-2EBE35A60C82}" sibTransId="{43CA2651-E349-48F5-A5B0-8FA8460CF3DC}"/>
    <dgm:cxn modelId="{9CE24A1B-3AB8-4E18-AB18-FDD71B1AE12E}" type="presParOf" srcId="{E1F84B77-44E2-416C-9254-2AFC49D8A243}" destId="{64A885C1-35AB-4B08-9330-27AEEC99523F}" srcOrd="0" destOrd="0" presId="urn:microsoft.com/office/officeart/2005/8/layout/hierarchy2"/>
    <dgm:cxn modelId="{86E7929E-9735-43EA-9F14-5437B8278EAC}" type="presParOf" srcId="{64A885C1-35AB-4B08-9330-27AEEC99523F}" destId="{68CC5279-96D2-4E16-ACD3-6CDDFF7B77E0}" srcOrd="0" destOrd="0" presId="urn:microsoft.com/office/officeart/2005/8/layout/hierarchy2"/>
    <dgm:cxn modelId="{977A81A9-A6E1-4AC0-AF28-4E0664FE006A}" type="presParOf" srcId="{64A885C1-35AB-4B08-9330-27AEEC99523F}" destId="{F38043FB-1EA7-4645-A595-D978AEE0AA5B}" srcOrd="1" destOrd="0" presId="urn:microsoft.com/office/officeart/2005/8/layout/hierarchy2"/>
    <dgm:cxn modelId="{3CC54C2D-0B1F-4253-8885-229794402B2B}" type="presParOf" srcId="{F38043FB-1EA7-4645-A595-D978AEE0AA5B}" destId="{79840FE0-958A-4843-A980-9E1AED6971D6}" srcOrd="0" destOrd="0" presId="urn:microsoft.com/office/officeart/2005/8/layout/hierarchy2"/>
    <dgm:cxn modelId="{EF9FE377-D2CC-43A9-922A-8B15C4FF8B85}" type="presParOf" srcId="{79840FE0-958A-4843-A980-9E1AED6971D6}" destId="{73F53B4A-E338-45E4-894E-E51A67A05D22}" srcOrd="0" destOrd="0" presId="urn:microsoft.com/office/officeart/2005/8/layout/hierarchy2"/>
    <dgm:cxn modelId="{F936C452-CAAF-41C5-9B46-5E4C49C64E7F}" type="presParOf" srcId="{F38043FB-1EA7-4645-A595-D978AEE0AA5B}" destId="{BBBDB901-CABE-4B73-AA97-DCD4FBD5FD9F}" srcOrd="1" destOrd="0" presId="urn:microsoft.com/office/officeart/2005/8/layout/hierarchy2"/>
    <dgm:cxn modelId="{3FF28F6C-884B-41C5-84DA-90E72C04DA63}" type="presParOf" srcId="{BBBDB901-CABE-4B73-AA97-DCD4FBD5FD9F}" destId="{AD469514-EFFD-459F-A4B7-63BCD6A1AA30}" srcOrd="0" destOrd="0" presId="urn:microsoft.com/office/officeart/2005/8/layout/hierarchy2"/>
    <dgm:cxn modelId="{9DC7AE4D-3173-4062-9CBF-B3B88E47707F}" type="presParOf" srcId="{BBBDB901-CABE-4B73-AA97-DCD4FBD5FD9F}" destId="{D011E441-7176-4D54-A9CF-74B2B24C3CD9}" srcOrd="1" destOrd="0" presId="urn:microsoft.com/office/officeart/2005/8/layout/hierarchy2"/>
    <dgm:cxn modelId="{DF4859A5-09A8-4557-AE5D-529B077B1678}" type="presParOf" srcId="{F38043FB-1EA7-4645-A595-D978AEE0AA5B}" destId="{DDEE1165-6D8E-4D55-AEFA-75CF2F5DA55C}" srcOrd="2" destOrd="0" presId="urn:microsoft.com/office/officeart/2005/8/layout/hierarchy2"/>
    <dgm:cxn modelId="{BCACC308-1F0B-4E5C-B221-D3C45AB903F3}" type="presParOf" srcId="{DDEE1165-6D8E-4D55-AEFA-75CF2F5DA55C}" destId="{E3383DCB-CDA8-4667-AD00-92E524D7E38B}" srcOrd="0" destOrd="0" presId="urn:microsoft.com/office/officeart/2005/8/layout/hierarchy2"/>
    <dgm:cxn modelId="{766CC622-DC12-4596-813A-3E187C0836FE}" type="presParOf" srcId="{F38043FB-1EA7-4645-A595-D978AEE0AA5B}" destId="{D3BAF47B-CD64-4367-915C-EA2C9D1C1613}" srcOrd="3" destOrd="0" presId="urn:microsoft.com/office/officeart/2005/8/layout/hierarchy2"/>
    <dgm:cxn modelId="{908C2CDC-A21E-4DF5-BD50-7FC6FD50177B}" type="presParOf" srcId="{D3BAF47B-CD64-4367-915C-EA2C9D1C1613}" destId="{2C980D94-336D-4A5C-B815-4B8CEB76873A}" srcOrd="0" destOrd="0" presId="urn:microsoft.com/office/officeart/2005/8/layout/hierarchy2"/>
    <dgm:cxn modelId="{E2DB2D8F-43E9-4A4C-909D-CBEB9EA1418C}" type="presParOf" srcId="{D3BAF47B-CD64-4367-915C-EA2C9D1C1613}" destId="{706CC911-5255-4447-B17F-EE72BCD0A3C1}" srcOrd="1" destOrd="0" presId="urn:microsoft.com/office/officeart/2005/8/layout/hierarchy2"/>
    <dgm:cxn modelId="{0BBD1596-3536-4F12-8B6E-AC63F58D6CAE}" type="presParOf" srcId="{E1F84B77-44E2-416C-9254-2AFC49D8A243}" destId="{346522B4-6850-42F8-A3BA-FAE899A64141}" srcOrd="1" destOrd="0" presId="urn:microsoft.com/office/officeart/2005/8/layout/hierarchy2"/>
    <dgm:cxn modelId="{E5CECD23-2F6A-4C5F-8A24-6A5FD5D2CFD6}" type="presParOf" srcId="{346522B4-6850-42F8-A3BA-FAE899A64141}" destId="{A08498C5-3713-4AEC-840C-36CD0B14352C}" srcOrd="0" destOrd="0" presId="urn:microsoft.com/office/officeart/2005/8/layout/hierarchy2"/>
    <dgm:cxn modelId="{F53D91F2-3C6F-47AC-AD02-9D8354751E5E}" type="presParOf" srcId="{346522B4-6850-42F8-A3BA-FAE899A64141}" destId="{29C409B6-14F5-47C2-9CAA-ACBBC664C51A}" srcOrd="1" destOrd="0" presId="urn:microsoft.com/office/officeart/2005/8/layout/hierarchy2"/>
    <dgm:cxn modelId="{674A2743-5A29-4189-9391-9E6E4A9ADCB0}" type="presParOf" srcId="{29C409B6-14F5-47C2-9CAA-ACBBC664C51A}" destId="{6F51FA3D-AF28-42E0-8250-4F7359FC9703}" srcOrd="0" destOrd="0" presId="urn:microsoft.com/office/officeart/2005/8/layout/hierarchy2"/>
    <dgm:cxn modelId="{2E638726-72A6-46F6-B606-1012F06ACD14}" type="presParOf" srcId="{6F51FA3D-AF28-42E0-8250-4F7359FC9703}" destId="{C10513B7-15B6-4837-BA8B-4AD9ABFED12C}" srcOrd="0" destOrd="0" presId="urn:microsoft.com/office/officeart/2005/8/layout/hierarchy2"/>
    <dgm:cxn modelId="{4D5D0005-B652-4F46-B53D-67219F0BA87A}" type="presParOf" srcId="{29C409B6-14F5-47C2-9CAA-ACBBC664C51A}" destId="{7D2A3580-02CB-4420-A4E3-BCF3F77AC6D0}" srcOrd="1" destOrd="0" presId="urn:microsoft.com/office/officeart/2005/8/layout/hierarchy2"/>
    <dgm:cxn modelId="{6A39C2DA-0A72-4592-B232-338DBAF270DE}" type="presParOf" srcId="{7D2A3580-02CB-4420-A4E3-BCF3F77AC6D0}" destId="{D023C1B2-7D7B-487E-A7EB-2D17EFF317FD}" srcOrd="0" destOrd="0" presId="urn:microsoft.com/office/officeart/2005/8/layout/hierarchy2"/>
    <dgm:cxn modelId="{694B8D81-9A3A-4554-AE50-8EFEDD40D166}" type="presParOf" srcId="{7D2A3580-02CB-4420-A4E3-BCF3F77AC6D0}" destId="{FDBAAB23-BA12-491A-ACCA-9A859F28DA4F}" srcOrd="1" destOrd="0" presId="urn:microsoft.com/office/officeart/2005/8/layout/hierarchy2"/>
    <dgm:cxn modelId="{BC4D5413-D58A-4522-A802-79887AC817EF}" type="presParOf" srcId="{29C409B6-14F5-47C2-9CAA-ACBBC664C51A}" destId="{538F6F59-7E0A-4800-A47E-FB1023873973}" srcOrd="2" destOrd="0" presId="urn:microsoft.com/office/officeart/2005/8/layout/hierarchy2"/>
    <dgm:cxn modelId="{94CC2218-3C49-41EA-ABE2-9A81CC0D094B}" type="presParOf" srcId="{538F6F59-7E0A-4800-A47E-FB1023873973}" destId="{9F3436EF-1693-46B6-9AED-A120FB9CE13C}" srcOrd="0" destOrd="0" presId="urn:microsoft.com/office/officeart/2005/8/layout/hierarchy2"/>
    <dgm:cxn modelId="{258F4BB9-4380-42FB-A5A0-A064EE01995D}" type="presParOf" srcId="{29C409B6-14F5-47C2-9CAA-ACBBC664C51A}" destId="{3C05063D-CA6A-4351-A353-7A57C58A458D}" srcOrd="3" destOrd="0" presId="urn:microsoft.com/office/officeart/2005/8/layout/hierarchy2"/>
    <dgm:cxn modelId="{DFEA95F9-7B60-449E-9EC0-1496F27BCB58}" type="presParOf" srcId="{3C05063D-CA6A-4351-A353-7A57C58A458D}" destId="{1795EF2D-46BA-4BED-AD22-CAE271B99CD7}" srcOrd="0" destOrd="0" presId="urn:microsoft.com/office/officeart/2005/8/layout/hierarchy2"/>
    <dgm:cxn modelId="{6FD86E5D-AEC9-4070-948A-955CE0AC8C95}" type="presParOf" srcId="{3C05063D-CA6A-4351-A353-7A57C58A458D}" destId="{75CC4250-1B6E-4124-A613-E728ECC0BA62}" srcOrd="1" destOrd="0" presId="urn:microsoft.com/office/officeart/2005/8/layout/hierarchy2"/>
    <dgm:cxn modelId="{D637D59E-3487-4218-8FC7-9F60A93AF9A2}" type="presParOf" srcId="{29C409B6-14F5-47C2-9CAA-ACBBC664C51A}" destId="{D1543CC3-580C-4DB1-A960-488A600BAB58}" srcOrd="4" destOrd="0" presId="urn:microsoft.com/office/officeart/2005/8/layout/hierarchy2"/>
    <dgm:cxn modelId="{A847CDA3-CEEC-4864-8CBA-349D002EB66C}" type="presParOf" srcId="{D1543CC3-580C-4DB1-A960-488A600BAB58}" destId="{42CD7D18-A742-45FF-BC72-0A82B4611733}" srcOrd="0" destOrd="0" presId="urn:microsoft.com/office/officeart/2005/8/layout/hierarchy2"/>
    <dgm:cxn modelId="{A73F0749-587B-4A07-A34C-01A9A9C99462}" type="presParOf" srcId="{29C409B6-14F5-47C2-9CAA-ACBBC664C51A}" destId="{2B2EAB68-389D-4BCB-975C-D13D87C8419A}" srcOrd="5" destOrd="0" presId="urn:microsoft.com/office/officeart/2005/8/layout/hierarchy2"/>
    <dgm:cxn modelId="{39BA5A1C-79F4-4807-A0B6-7C14E0EBC950}" type="presParOf" srcId="{2B2EAB68-389D-4BCB-975C-D13D87C8419A}" destId="{0002F05A-C321-446C-A205-649E32BE1484}" srcOrd="0" destOrd="0" presId="urn:microsoft.com/office/officeart/2005/8/layout/hierarchy2"/>
    <dgm:cxn modelId="{7CE6D462-D093-4FA5-A48D-948D42AF26D6}" type="presParOf" srcId="{2B2EAB68-389D-4BCB-975C-D13D87C8419A}" destId="{2B722ACE-19E2-4534-8220-9CB4706BFE7D}" srcOrd="1" destOrd="0" presId="urn:microsoft.com/office/officeart/2005/8/layout/hierarchy2"/>
    <dgm:cxn modelId="{22F3AE1F-60A9-403E-BB4F-492237F0E2AA}" type="presParOf" srcId="{29C409B6-14F5-47C2-9CAA-ACBBC664C51A}" destId="{5BCD85E9-C97E-429E-9416-1C5C3531D63E}" srcOrd="6" destOrd="0" presId="urn:microsoft.com/office/officeart/2005/8/layout/hierarchy2"/>
    <dgm:cxn modelId="{33E6BB3A-294B-4577-8F1D-B8C67D42D193}" type="presParOf" srcId="{5BCD85E9-C97E-429E-9416-1C5C3531D63E}" destId="{2B3A28E0-CFDF-40A1-BCC7-38CF90F2DE9D}" srcOrd="0" destOrd="0" presId="urn:microsoft.com/office/officeart/2005/8/layout/hierarchy2"/>
    <dgm:cxn modelId="{3EDA024A-06BE-405D-9E51-F3D535BDD1A7}" type="presParOf" srcId="{29C409B6-14F5-47C2-9CAA-ACBBC664C51A}" destId="{0E440FC1-9445-4E1E-B5AB-7783BBB67407}" srcOrd="7" destOrd="0" presId="urn:microsoft.com/office/officeart/2005/8/layout/hierarchy2"/>
    <dgm:cxn modelId="{9FA80DD3-A1FD-4C20-897D-1F0368576C52}" type="presParOf" srcId="{0E440FC1-9445-4E1E-B5AB-7783BBB67407}" destId="{ACAD325B-5CC1-4E3D-9EE9-9EE8FEE8456A}" srcOrd="0" destOrd="0" presId="urn:microsoft.com/office/officeart/2005/8/layout/hierarchy2"/>
    <dgm:cxn modelId="{4B5A42DF-DBC5-49E0-A6A3-E737D9C5C950}" type="presParOf" srcId="{0E440FC1-9445-4E1E-B5AB-7783BBB67407}" destId="{EAC3EA80-C7B1-4459-93B8-90E654D2A2D6}" srcOrd="1" destOrd="0" presId="urn:microsoft.com/office/officeart/2005/8/layout/hierarchy2"/>
    <dgm:cxn modelId="{36B6BC4F-8EBD-4E51-8B3A-AE3CD92D145C}" type="presParOf" srcId="{29C409B6-14F5-47C2-9CAA-ACBBC664C51A}" destId="{02037261-D5C5-47D6-8DFE-AABBD89919FA}" srcOrd="8" destOrd="0" presId="urn:microsoft.com/office/officeart/2005/8/layout/hierarchy2"/>
    <dgm:cxn modelId="{27236D26-4B9E-4F32-86FC-5DA3F65E8E23}" type="presParOf" srcId="{02037261-D5C5-47D6-8DFE-AABBD89919FA}" destId="{98710896-E61C-44D1-B722-6926FAA16C36}" srcOrd="0" destOrd="0" presId="urn:microsoft.com/office/officeart/2005/8/layout/hierarchy2"/>
    <dgm:cxn modelId="{804DF472-7872-4ED8-B542-3C88C5482240}" type="presParOf" srcId="{29C409B6-14F5-47C2-9CAA-ACBBC664C51A}" destId="{8EED2999-3E70-4503-BB4B-C35966E29386}" srcOrd="9" destOrd="0" presId="urn:microsoft.com/office/officeart/2005/8/layout/hierarchy2"/>
    <dgm:cxn modelId="{05265ECB-F5D3-48CD-A249-85A90E247F82}" type="presParOf" srcId="{8EED2999-3E70-4503-BB4B-C35966E29386}" destId="{96128AB6-EE36-413C-A833-392F3F15A909}" srcOrd="0" destOrd="0" presId="urn:microsoft.com/office/officeart/2005/8/layout/hierarchy2"/>
    <dgm:cxn modelId="{09ACB8C3-8E4A-45DB-854F-98470EC891BD}" type="presParOf" srcId="{8EED2999-3E70-4503-BB4B-C35966E29386}" destId="{DBE8F5A2-E6AB-421C-9C12-0BC39D13F64B}" srcOrd="1" destOrd="0" presId="urn:microsoft.com/office/officeart/2005/8/layout/hierarchy2"/>
    <dgm:cxn modelId="{9FE2F598-E2E8-4E24-BB47-C06866ACD7BA}" type="presParOf" srcId="{29C409B6-14F5-47C2-9CAA-ACBBC664C51A}" destId="{1FEFD428-0385-48D3-9589-33EBD16AF084}" srcOrd="10" destOrd="0" presId="urn:microsoft.com/office/officeart/2005/8/layout/hierarchy2"/>
    <dgm:cxn modelId="{697FB137-C0E0-4FB4-9D3A-5222B45D91AE}" type="presParOf" srcId="{1FEFD428-0385-48D3-9589-33EBD16AF084}" destId="{014408D4-4629-4367-AA45-FC51F73D0E89}" srcOrd="0" destOrd="0" presId="urn:microsoft.com/office/officeart/2005/8/layout/hierarchy2"/>
    <dgm:cxn modelId="{8B5545B3-DE27-44C0-886D-E6CB3E9B2987}" type="presParOf" srcId="{29C409B6-14F5-47C2-9CAA-ACBBC664C51A}" destId="{3E94EA83-95FB-4DCE-A17D-F32F447825CA}" srcOrd="11" destOrd="0" presId="urn:microsoft.com/office/officeart/2005/8/layout/hierarchy2"/>
    <dgm:cxn modelId="{60C93C4E-A59A-415E-99B6-6F674932E210}" type="presParOf" srcId="{3E94EA83-95FB-4DCE-A17D-F32F447825CA}" destId="{AE074219-D6E3-47C5-AB5D-F5F76621004E}" srcOrd="0" destOrd="0" presId="urn:microsoft.com/office/officeart/2005/8/layout/hierarchy2"/>
    <dgm:cxn modelId="{CE084813-ABFF-4452-9516-BFBCB30D3DDC}" type="presParOf" srcId="{3E94EA83-95FB-4DCE-A17D-F32F447825CA}" destId="{5092059C-6B15-4C75-88D4-B78C7AB2DFBB}" srcOrd="1" destOrd="0" presId="urn:microsoft.com/office/officeart/2005/8/layout/hierarchy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73EEC23-4901-4D85-8396-1CA32FF1A77E}">
      <dsp:nvSpPr>
        <dsp:cNvPr id="0" name=""/>
        <dsp:cNvSpPr/>
      </dsp:nvSpPr>
      <dsp:spPr>
        <a:xfrm>
          <a:off x="5560" y="43656"/>
          <a:ext cx="1954591" cy="2764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1 этап </a:t>
          </a:r>
          <a:r>
            <a:rPr lang="ru-RU" sz="1600" b="1" kern="1200" dirty="0" smtClean="0"/>
            <a:t>«</a:t>
          </a:r>
          <a:r>
            <a:rPr lang="ru-RU" sz="1600" kern="1200" dirty="0" smtClean="0"/>
            <a:t>Представление»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1-2 класс</a:t>
          </a:r>
          <a:endParaRPr lang="ru-RU" sz="1600" kern="1200" dirty="0"/>
        </a:p>
      </dsp:txBody>
      <dsp:txXfrm>
        <a:off x="5560" y="43656"/>
        <a:ext cx="1954591" cy="781836"/>
      </dsp:txXfrm>
    </dsp:sp>
    <dsp:sp modelId="{4AC1643E-7F86-4138-AFDF-3E54270B6EBE}">
      <dsp:nvSpPr>
        <dsp:cNvPr id="0" name=""/>
        <dsp:cNvSpPr/>
      </dsp:nvSpPr>
      <dsp:spPr>
        <a:xfrm>
          <a:off x="288486" y="1147057"/>
          <a:ext cx="1954591" cy="3072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/>
            <a:t>Выполнение учебного  действия по образцу, содержащему необходимый способ действия</a:t>
          </a:r>
        </a:p>
      </dsp:txBody>
      <dsp:txXfrm>
        <a:off x="288486" y="1147057"/>
        <a:ext cx="1954591" cy="3072245"/>
      </dsp:txXfrm>
    </dsp:sp>
    <dsp:sp modelId="{642CE5E4-5EF6-42DA-8F2C-150C448D5F3A}">
      <dsp:nvSpPr>
        <dsp:cNvPr id="0" name=""/>
        <dsp:cNvSpPr/>
      </dsp:nvSpPr>
      <dsp:spPr>
        <a:xfrm rot="33469">
          <a:off x="2256445" y="206714"/>
          <a:ext cx="628204" cy="48663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33469">
        <a:off x="2256445" y="206714"/>
        <a:ext cx="628204" cy="486636"/>
      </dsp:txXfrm>
    </dsp:sp>
    <dsp:sp modelId="{D7AF6031-0DCB-4F67-846A-794A69A5A97C}">
      <dsp:nvSpPr>
        <dsp:cNvPr id="0" name=""/>
        <dsp:cNvSpPr/>
      </dsp:nvSpPr>
      <dsp:spPr>
        <a:xfrm>
          <a:off x="3145387" y="74225"/>
          <a:ext cx="1954591" cy="2764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/>
            <a:t>2 этап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«Способ» 3 класс</a:t>
          </a:r>
          <a:endParaRPr lang="ru-RU" sz="1800" kern="1200" dirty="0"/>
        </a:p>
      </dsp:txBody>
      <dsp:txXfrm>
        <a:off x="3145387" y="74225"/>
        <a:ext cx="1954591" cy="781836"/>
      </dsp:txXfrm>
    </dsp:sp>
    <dsp:sp modelId="{DAA1EDC7-5D79-4245-87B4-A777CCED5836}">
      <dsp:nvSpPr>
        <dsp:cNvPr id="0" name=""/>
        <dsp:cNvSpPr/>
      </dsp:nvSpPr>
      <dsp:spPr>
        <a:xfrm>
          <a:off x="3273988" y="1291075"/>
          <a:ext cx="2378522" cy="29499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/>
            <a:t>Осуществление способа действия по прямому указанию на его название (назначение)</a:t>
          </a:r>
        </a:p>
      </dsp:txBody>
      <dsp:txXfrm>
        <a:off x="3273988" y="1291075"/>
        <a:ext cx="2378522" cy="2949967"/>
      </dsp:txXfrm>
    </dsp:sp>
    <dsp:sp modelId="{A4895151-637A-4D9F-A264-760DCAEA6F04}">
      <dsp:nvSpPr>
        <dsp:cNvPr id="0" name=""/>
        <dsp:cNvSpPr/>
      </dsp:nvSpPr>
      <dsp:spPr>
        <a:xfrm rot="2869">
          <a:off x="5443165" y="223231"/>
          <a:ext cx="727557" cy="48663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2869">
        <a:off x="5443165" y="223231"/>
        <a:ext cx="727557" cy="486636"/>
      </dsp:txXfrm>
    </dsp:sp>
    <dsp:sp modelId="{235BC6CF-1BC3-467F-B4E1-DAB3D47B9204}">
      <dsp:nvSpPr>
        <dsp:cNvPr id="0" name=""/>
        <dsp:cNvSpPr/>
      </dsp:nvSpPr>
      <dsp:spPr>
        <a:xfrm>
          <a:off x="6472727" y="77091"/>
          <a:ext cx="2168227" cy="2764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/>
            <a:t>3 </a:t>
          </a:r>
          <a:r>
            <a:rPr lang="ru-RU" sz="1800" b="1" kern="1200" dirty="0" smtClean="0"/>
            <a:t>этап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 «</a:t>
          </a:r>
          <a:r>
            <a:rPr lang="ru-RU" sz="1800" kern="1200" dirty="0" smtClean="0"/>
            <a:t>Универсальное </a:t>
          </a:r>
          <a:r>
            <a:rPr lang="ru-RU" sz="1800" kern="1200" dirty="0"/>
            <a:t>учебное </a:t>
          </a:r>
          <a:r>
            <a:rPr lang="ru-RU" sz="1800" kern="1200" dirty="0" smtClean="0"/>
            <a:t>действие» 4 класс</a:t>
          </a:r>
          <a:endParaRPr lang="ru-RU" sz="1800" kern="1200" dirty="0"/>
        </a:p>
      </dsp:txBody>
      <dsp:txXfrm>
        <a:off x="6472727" y="77091"/>
        <a:ext cx="2168227" cy="781836"/>
      </dsp:txXfrm>
    </dsp:sp>
    <dsp:sp modelId="{BA0440F1-76E3-4863-AD49-E86BDAB65397}">
      <dsp:nvSpPr>
        <dsp:cNvPr id="0" name=""/>
        <dsp:cNvSpPr/>
      </dsp:nvSpPr>
      <dsp:spPr>
        <a:xfrm>
          <a:off x="6792790" y="1329322"/>
          <a:ext cx="1954591" cy="29191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/>
            <a:t>Применение способа действия в контексте учебной задачи (цели)</a:t>
          </a:r>
        </a:p>
      </dsp:txBody>
      <dsp:txXfrm>
        <a:off x="6792790" y="1329322"/>
        <a:ext cx="1954591" cy="291914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CC5279-96D2-4E16-ACD3-6CDDFF7B77E0}">
      <dsp:nvSpPr>
        <dsp:cNvPr id="0" name=""/>
        <dsp:cNvSpPr/>
      </dsp:nvSpPr>
      <dsp:spPr>
        <a:xfrm>
          <a:off x="6566" y="59531"/>
          <a:ext cx="2522972" cy="16760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baseline="0" dirty="0">
              <a:latin typeface="Times New Roman" pitchFamily="18" charset="0"/>
              <a:cs typeface="Times New Roman" pitchFamily="18" charset="0"/>
            </a:rPr>
            <a:t>Регулятивные УУД</a:t>
          </a:r>
        </a:p>
      </dsp:txBody>
      <dsp:txXfrm>
        <a:off x="6566" y="59531"/>
        <a:ext cx="2522972" cy="1676037"/>
      </dsp:txXfrm>
    </dsp:sp>
    <dsp:sp modelId="{79840FE0-958A-4843-A980-9E1AED6971D6}">
      <dsp:nvSpPr>
        <dsp:cNvPr id="0" name=""/>
        <dsp:cNvSpPr/>
      </dsp:nvSpPr>
      <dsp:spPr>
        <a:xfrm rot="19328016">
          <a:off x="2471070" y="718427"/>
          <a:ext cx="555378" cy="17341"/>
        </a:xfrm>
        <a:custGeom>
          <a:avLst/>
          <a:gdLst/>
          <a:ahLst/>
          <a:cxnLst/>
          <a:rect l="0" t="0" r="0" b="0"/>
          <a:pathLst>
            <a:path>
              <a:moveTo>
                <a:pt x="0" y="8670"/>
              </a:moveTo>
              <a:lnTo>
                <a:pt x="555378" y="867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328016">
        <a:off x="2734875" y="713213"/>
        <a:ext cx="27768" cy="27768"/>
      </dsp:txXfrm>
    </dsp:sp>
    <dsp:sp modelId="{AD469514-EFFD-459F-A4B7-63BCD6A1AA30}">
      <dsp:nvSpPr>
        <dsp:cNvPr id="0" name=""/>
        <dsp:cNvSpPr/>
      </dsp:nvSpPr>
      <dsp:spPr>
        <a:xfrm>
          <a:off x="2967979" y="256845"/>
          <a:ext cx="5165135" cy="5996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Умение </a:t>
          </a:r>
          <a:r>
            <a:rPr lang="ru-RU" sz="1400" b="1" kern="1200" dirty="0">
              <a:latin typeface="Times New Roman" pitchFamily="18" charset="0"/>
              <a:cs typeface="Times New Roman" pitchFamily="18" charset="0"/>
            </a:rPr>
            <a:t>планировать</a:t>
          </a: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 последовательность  учебных действий в соответствии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с поставленной </a:t>
          </a: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задачей</a:t>
          </a:r>
          <a:endParaRPr lang="ru-RU" sz="1400" b="0" kern="1200" baseline="0" dirty="0">
            <a:latin typeface="Times New Roman" pitchFamily="18" charset="0"/>
            <a:cs typeface="Times New Roman" pitchFamily="18" charset="0"/>
          </a:endParaRPr>
        </a:p>
      </dsp:txBody>
      <dsp:txXfrm>
        <a:off x="2967979" y="256845"/>
        <a:ext cx="5165135" cy="599600"/>
      </dsp:txXfrm>
    </dsp:sp>
    <dsp:sp modelId="{DDEE1165-6D8E-4D55-AEFA-75CF2F5DA55C}">
      <dsp:nvSpPr>
        <dsp:cNvPr id="0" name=""/>
        <dsp:cNvSpPr/>
      </dsp:nvSpPr>
      <dsp:spPr>
        <a:xfrm rot="2129443">
          <a:off x="2482022" y="1037362"/>
          <a:ext cx="511507" cy="17341"/>
        </a:xfrm>
        <a:custGeom>
          <a:avLst/>
          <a:gdLst/>
          <a:ahLst/>
          <a:cxnLst/>
          <a:rect l="0" t="0" r="0" b="0"/>
          <a:pathLst>
            <a:path>
              <a:moveTo>
                <a:pt x="0" y="8670"/>
              </a:moveTo>
              <a:lnTo>
                <a:pt x="511507" y="867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29443">
        <a:off x="2724989" y="1033245"/>
        <a:ext cx="25575" cy="25575"/>
      </dsp:txXfrm>
    </dsp:sp>
    <dsp:sp modelId="{2C980D94-336D-4A5C-B815-4B8CEB76873A}">
      <dsp:nvSpPr>
        <dsp:cNvPr id="0" name=""/>
        <dsp:cNvSpPr/>
      </dsp:nvSpPr>
      <dsp:spPr>
        <a:xfrm>
          <a:off x="2946014" y="894716"/>
          <a:ext cx="5165135" cy="5996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Умение </a:t>
          </a:r>
          <a:r>
            <a:rPr lang="ru-RU" sz="1400" b="1" kern="1200" dirty="0">
              <a:latin typeface="Times New Roman" pitchFamily="18" charset="0"/>
              <a:cs typeface="Times New Roman" pitchFamily="18" charset="0"/>
            </a:rPr>
            <a:t>оценивать</a:t>
          </a: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 учебные действия, применяя различные критерии оценки</a:t>
          </a:r>
          <a:endParaRPr lang="ru-RU" sz="1400" kern="1200" baseline="0" dirty="0">
            <a:latin typeface="Times New Roman" pitchFamily="18" charset="0"/>
            <a:cs typeface="Times New Roman" pitchFamily="18" charset="0"/>
          </a:endParaRPr>
        </a:p>
      </dsp:txBody>
      <dsp:txXfrm>
        <a:off x="2946014" y="894716"/>
        <a:ext cx="5165135" cy="599600"/>
      </dsp:txXfrm>
    </dsp:sp>
    <dsp:sp modelId="{A08498C5-3713-4AEC-840C-36CD0B14352C}">
      <dsp:nvSpPr>
        <dsp:cNvPr id="0" name=""/>
        <dsp:cNvSpPr/>
      </dsp:nvSpPr>
      <dsp:spPr>
        <a:xfrm>
          <a:off x="0" y="2735700"/>
          <a:ext cx="2592202" cy="18712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baseline="0" dirty="0" smtClean="0">
              <a:latin typeface="Times New Roman" pitchFamily="18" charset="0"/>
              <a:cs typeface="Times New Roman" pitchFamily="18" charset="0"/>
            </a:rPr>
            <a:t>Познавательные </a:t>
          </a:r>
          <a:r>
            <a:rPr lang="ru-RU" sz="2400" kern="1200" baseline="0" dirty="0">
              <a:latin typeface="Times New Roman" pitchFamily="18" charset="0"/>
              <a:cs typeface="Times New Roman" pitchFamily="18" charset="0"/>
            </a:rPr>
            <a:t>УУД</a:t>
          </a:r>
        </a:p>
      </dsp:txBody>
      <dsp:txXfrm>
        <a:off x="0" y="2735700"/>
        <a:ext cx="2592202" cy="1871296"/>
      </dsp:txXfrm>
    </dsp:sp>
    <dsp:sp modelId="{6F51FA3D-AF28-42E0-8250-4F7359FC9703}">
      <dsp:nvSpPr>
        <dsp:cNvPr id="0" name=""/>
        <dsp:cNvSpPr/>
      </dsp:nvSpPr>
      <dsp:spPr>
        <a:xfrm rot="17055530">
          <a:off x="1911332" y="2787134"/>
          <a:ext cx="1806748" cy="17341"/>
        </a:xfrm>
        <a:custGeom>
          <a:avLst/>
          <a:gdLst/>
          <a:ahLst/>
          <a:cxnLst/>
          <a:rect l="0" t="0" r="0" b="0"/>
          <a:pathLst>
            <a:path>
              <a:moveTo>
                <a:pt x="0" y="8670"/>
              </a:moveTo>
              <a:lnTo>
                <a:pt x="1806748" y="867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17055530">
        <a:off x="2769537" y="2750636"/>
        <a:ext cx="90337" cy="90337"/>
      </dsp:txXfrm>
    </dsp:sp>
    <dsp:sp modelId="{D023C1B2-7D7B-487E-A7EB-2D17EFF317FD}">
      <dsp:nvSpPr>
        <dsp:cNvPr id="0" name=""/>
        <dsp:cNvSpPr/>
      </dsp:nvSpPr>
      <dsp:spPr>
        <a:xfrm>
          <a:off x="3037209" y="1620461"/>
          <a:ext cx="5165135" cy="5996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baseline="0" dirty="0">
              <a:latin typeface="Times New Roman" pitchFamily="18" charset="0"/>
              <a:cs typeface="Times New Roman" pitchFamily="18" charset="0"/>
            </a:rPr>
            <a:t>Умение осуществлять логическое действие «</a:t>
          </a:r>
          <a:r>
            <a:rPr lang="ru-RU" sz="1400" b="1" kern="1200" baseline="0" dirty="0">
              <a:latin typeface="Times New Roman" pitchFamily="18" charset="0"/>
              <a:cs typeface="Times New Roman" pitchFamily="18" charset="0"/>
            </a:rPr>
            <a:t>анализ</a:t>
          </a:r>
          <a:r>
            <a:rPr lang="ru-RU" sz="1400" kern="1200" baseline="0" dirty="0">
              <a:latin typeface="Times New Roman" pitchFamily="18" charset="0"/>
              <a:cs typeface="Times New Roman" pitchFamily="18" charset="0"/>
            </a:rPr>
            <a:t>» с выделением </a:t>
          </a:r>
          <a:r>
            <a:rPr lang="ru-RU" sz="1400" kern="1200" baseline="0" dirty="0" smtClean="0">
              <a:latin typeface="Times New Roman" pitchFamily="18" charset="0"/>
              <a:cs typeface="Times New Roman" pitchFamily="18" charset="0"/>
            </a:rPr>
            <a:t>существенных и </a:t>
          </a:r>
          <a:r>
            <a:rPr lang="ru-RU" sz="1400" kern="1200" baseline="0" dirty="0">
              <a:latin typeface="Times New Roman" pitchFamily="18" charset="0"/>
              <a:cs typeface="Times New Roman" pitchFamily="18" charset="0"/>
            </a:rPr>
            <a:t>несущественных признаков.</a:t>
          </a:r>
        </a:p>
      </dsp:txBody>
      <dsp:txXfrm>
        <a:off x="3037209" y="1620461"/>
        <a:ext cx="5165135" cy="599600"/>
      </dsp:txXfrm>
    </dsp:sp>
    <dsp:sp modelId="{538F6F59-7E0A-4800-A47E-FB1023873973}">
      <dsp:nvSpPr>
        <dsp:cNvPr id="0" name=""/>
        <dsp:cNvSpPr/>
      </dsp:nvSpPr>
      <dsp:spPr>
        <a:xfrm rot="17555750">
          <a:off x="2235614" y="3128038"/>
          <a:ext cx="1158183" cy="17341"/>
        </a:xfrm>
        <a:custGeom>
          <a:avLst/>
          <a:gdLst/>
          <a:ahLst/>
          <a:cxnLst/>
          <a:rect l="0" t="0" r="0" b="0"/>
          <a:pathLst>
            <a:path>
              <a:moveTo>
                <a:pt x="0" y="8670"/>
              </a:moveTo>
              <a:lnTo>
                <a:pt x="1158183" y="867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7555750">
        <a:off x="2785751" y="3107754"/>
        <a:ext cx="57909" cy="57909"/>
      </dsp:txXfrm>
    </dsp:sp>
    <dsp:sp modelId="{1795EF2D-46BA-4BED-AD22-CAE271B99CD7}">
      <dsp:nvSpPr>
        <dsp:cNvPr id="0" name=""/>
        <dsp:cNvSpPr/>
      </dsp:nvSpPr>
      <dsp:spPr>
        <a:xfrm>
          <a:off x="3037209" y="2302269"/>
          <a:ext cx="5165135" cy="5996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baseline="0" dirty="0">
              <a:latin typeface="Times New Roman" pitchFamily="18" charset="0"/>
              <a:cs typeface="Times New Roman" pitchFamily="18" charset="0"/>
            </a:rPr>
            <a:t>Умение осуществлять логическое действие «</a:t>
          </a:r>
          <a:r>
            <a:rPr lang="ru-RU" sz="1400" b="1" kern="1200" baseline="0" dirty="0">
              <a:latin typeface="Times New Roman" pitchFamily="18" charset="0"/>
              <a:cs typeface="Times New Roman" pitchFamily="18" charset="0"/>
            </a:rPr>
            <a:t>синтез</a:t>
          </a:r>
          <a:r>
            <a:rPr lang="ru-RU" sz="1400" kern="1200" baseline="0" dirty="0">
              <a:latin typeface="Times New Roman" pitchFamily="18" charset="0"/>
              <a:cs typeface="Times New Roman" pitchFamily="18" charset="0"/>
            </a:rPr>
            <a:t>».</a:t>
          </a:r>
        </a:p>
      </dsp:txBody>
      <dsp:txXfrm>
        <a:off x="3037209" y="2302269"/>
        <a:ext cx="5165135" cy="599600"/>
      </dsp:txXfrm>
    </dsp:sp>
    <dsp:sp modelId="{D1543CC3-580C-4DB1-A960-488A600BAB58}">
      <dsp:nvSpPr>
        <dsp:cNvPr id="0" name=""/>
        <dsp:cNvSpPr/>
      </dsp:nvSpPr>
      <dsp:spPr>
        <a:xfrm rot="19137216">
          <a:off x="2519678" y="3468942"/>
          <a:ext cx="590055" cy="17341"/>
        </a:xfrm>
        <a:custGeom>
          <a:avLst/>
          <a:gdLst/>
          <a:ahLst/>
          <a:cxnLst/>
          <a:rect l="0" t="0" r="0" b="0"/>
          <a:pathLst>
            <a:path>
              <a:moveTo>
                <a:pt x="0" y="8670"/>
              </a:moveTo>
              <a:lnTo>
                <a:pt x="590055" y="867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137216">
        <a:off x="2799954" y="3462861"/>
        <a:ext cx="29502" cy="29502"/>
      </dsp:txXfrm>
    </dsp:sp>
    <dsp:sp modelId="{0002F05A-C321-446C-A205-649E32BE1484}">
      <dsp:nvSpPr>
        <dsp:cNvPr id="0" name=""/>
        <dsp:cNvSpPr/>
      </dsp:nvSpPr>
      <dsp:spPr>
        <a:xfrm>
          <a:off x="3037209" y="2984077"/>
          <a:ext cx="5165135" cy="5996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baseline="0" dirty="0">
              <a:latin typeface="Times New Roman" pitchFamily="18" charset="0"/>
              <a:cs typeface="Times New Roman" pitchFamily="18" charset="0"/>
            </a:rPr>
            <a:t>Умение осуществлять логическое действие «</a:t>
          </a:r>
          <a:r>
            <a:rPr lang="ru-RU" sz="1400" b="1" kern="1200" baseline="0" dirty="0">
              <a:latin typeface="Times New Roman" pitchFamily="18" charset="0"/>
              <a:cs typeface="Times New Roman" pitchFamily="18" charset="0"/>
            </a:rPr>
            <a:t>сравнение</a:t>
          </a:r>
          <a:r>
            <a:rPr lang="ru-RU" sz="1400" kern="1200" baseline="0" dirty="0" smtClean="0">
              <a:latin typeface="Times New Roman" pitchFamily="18" charset="0"/>
              <a:cs typeface="Times New Roman" pitchFamily="18" charset="0"/>
            </a:rPr>
            <a:t>»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baseline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baseline="0" dirty="0">
              <a:latin typeface="Times New Roman" pitchFamily="18" charset="0"/>
              <a:cs typeface="Times New Roman" pitchFamily="18" charset="0"/>
            </a:rPr>
            <a:t>по заданным /самостоятельно выбранным критериям.</a:t>
          </a:r>
        </a:p>
      </dsp:txBody>
      <dsp:txXfrm>
        <a:off x="3037209" y="2984077"/>
        <a:ext cx="5165135" cy="599600"/>
      </dsp:txXfrm>
    </dsp:sp>
    <dsp:sp modelId="{5BCD85E9-C97E-429E-9416-1C5C3531D63E}">
      <dsp:nvSpPr>
        <dsp:cNvPr id="0" name=""/>
        <dsp:cNvSpPr/>
      </dsp:nvSpPr>
      <dsp:spPr>
        <a:xfrm rot="2008884">
          <a:off x="2547936" y="3809846"/>
          <a:ext cx="533540" cy="17341"/>
        </a:xfrm>
        <a:custGeom>
          <a:avLst/>
          <a:gdLst/>
          <a:ahLst/>
          <a:cxnLst/>
          <a:rect l="0" t="0" r="0" b="0"/>
          <a:pathLst>
            <a:path>
              <a:moveTo>
                <a:pt x="0" y="8670"/>
              </a:moveTo>
              <a:lnTo>
                <a:pt x="533540" y="867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008884">
        <a:off x="2801367" y="3805178"/>
        <a:ext cx="26677" cy="26677"/>
      </dsp:txXfrm>
    </dsp:sp>
    <dsp:sp modelId="{ACAD325B-5CC1-4E3D-9EE9-9EE8FEE8456A}">
      <dsp:nvSpPr>
        <dsp:cNvPr id="0" name=""/>
        <dsp:cNvSpPr/>
      </dsp:nvSpPr>
      <dsp:spPr>
        <a:xfrm>
          <a:off x="3037209" y="3665884"/>
          <a:ext cx="5165135" cy="5996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baseline="0" dirty="0">
              <a:latin typeface="Times New Roman" pitchFamily="18" charset="0"/>
              <a:cs typeface="Times New Roman" pitchFamily="18" charset="0"/>
            </a:rPr>
            <a:t>Умение осуществлять логическое действие  «</a:t>
          </a:r>
          <a:r>
            <a:rPr lang="ru-RU" sz="1400" b="1" kern="1200" baseline="0" dirty="0">
              <a:latin typeface="Times New Roman" pitchFamily="18" charset="0"/>
              <a:cs typeface="Times New Roman" pitchFamily="18" charset="0"/>
            </a:rPr>
            <a:t>классификация</a:t>
          </a:r>
          <a:r>
            <a:rPr lang="ru-RU" sz="1400" kern="1200" baseline="0" dirty="0">
              <a:latin typeface="Times New Roman" pitchFamily="18" charset="0"/>
              <a:cs typeface="Times New Roman" pitchFamily="18" charset="0"/>
            </a:rPr>
            <a:t>» </a:t>
          </a:r>
          <a:endParaRPr lang="ru-RU" sz="1400" kern="1200" baseline="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baseline="0" dirty="0" smtClean="0">
              <a:latin typeface="Times New Roman" pitchFamily="18" charset="0"/>
              <a:cs typeface="Times New Roman" pitchFamily="18" charset="0"/>
            </a:rPr>
            <a:t>по </a:t>
          </a:r>
          <a:r>
            <a:rPr lang="ru-RU" sz="1400" kern="1200" baseline="0" dirty="0">
              <a:latin typeface="Times New Roman" pitchFamily="18" charset="0"/>
              <a:cs typeface="Times New Roman" pitchFamily="18" charset="0"/>
            </a:rPr>
            <a:t>заданным </a:t>
          </a:r>
          <a:r>
            <a:rPr lang="ru-RU" sz="1400" kern="1200" baseline="0" dirty="0" smtClean="0">
              <a:latin typeface="Times New Roman" pitchFamily="18" charset="0"/>
              <a:cs typeface="Times New Roman" pitchFamily="18" charset="0"/>
            </a:rPr>
            <a:t>/самостоятельно </a:t>
          </a:r>
          <a:r>
            <a:rPr lang="ru-RU" sz="1400" kern="1200" baseline="0" dirty="0">
              <a:latin typeface="Times New Roman" pitchFamily="18" charset="0"/>
              <a:cs typeface="Times New Roman" pitchFamily="18" charset="0"/>
            </a:rPr>
            <a:t>выбранным критериям.</a:t>
          </a:r>
        </a:p>
      </dsp:txBody>
      <dsp:txXfrm>
        <a:off x="3037209" y="3665884"/>
        <a:ext cx="5165135" cy="599600"/>
      </dsp:txXfrm>
    </dsp:sp>
    <dsp:sp modelId="{02037261-D5C5-47D6-8DFE-AABBD89919FA}">
      <dsp:nvSpPr>
        <dsp:cNvPr id="0" name=""/>
        <dsp:cNvSpPr/>
      </dsp:nvSpPr>
      <dsp:spPr>
        <a:xfrm rot="3929555">
          <a:off x="2278308" y="4150750"/>
          <a:ext cx="1072794" cy="17341"/>
        </a:xfrm>
        <a:custGeom>
          <a:avLst/>
          <a:gdLst/>
          <a:ahLst/>
          <a:cxnLst/>
          <a:rect l="0" t="0" r="0" b="0"/>
          <a:pathLst>
            <a:path>
              <a:moveTo>
                <a:pt x="0" y="8670"/>
              </a:moveTo>
              <a:lnTo>
                <a:pt x="1072794" y="867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3929555">
        <a:off x="2787886" y="4132601"/>
        <a:ext cx="53639" cy="53639"/>
      </dsp:txXfrm>
    </dsp:sp>
    <dsp:sp modelId="{96128AB6-EE36-413C-A833-392F3F15A909}">
      <dsp:nvSpPr>
        <dsp:cNvPr id="0" name=""/>
        <dsp:cNvSpPr/>
      </dsp:nvSpPr>
      <dsp:spPr>
        <a:xfrm>
          <a:off x="3037209" y="4347692"/>
          <a:ext cx="5165135" cy="5996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baseline="0" dirty="0">
              <a:latin typeface="Times New Roman" pitchFamily="18" charset="0"/>
              <a:cs typeface="Times New Roman" pitchFamily="18" charset="0"/>
            </a:rPr>
            <a:t>Умение осуществлять логическое действие «</a:t>
          </a:r>
          <a:r>
            <a:rPr lang="ru-RU" sz="1400" b="1" kern="1200" baseline="0" dirty="0">
              <a:latin typeface="Times New Roman" pitchFamily="18" charset="0"/>
              <a:cs typeface="Times New Roman" pitchFamily="18" charset="0"/>
            </a:rPr>
            <a:t>обобщение</a:t>
          </a:r>
          <a:r>
            <a:rPr lang="ru-RU" sz="1400" kern="1200" baseline="0" dirty="0">
              <a:latin typeface="Times New Roman" pitchFamily="18" charset="0"/>
              <a:cs typeface="Times New Roman" pitchFamily="18" charset="0"/>
            </a:rPr>
            <a:t>».</a:t>
          </a:r>
        </a:p>
      </dsp:txBody>
      <dsp:txXfrm>
        <a:off x="3037209" y="4347692"/>
        <a:ext cx="5165135" cy="599600"/>
      </dsp:txXfrm>
    </dsp:sp>
    <dsp:sp modelId="{1FEFD428-0385-48D3-9589-33EBD16AF084}">
      <dsp:nvSpPr>
        <dsp:cNvPr id="0" name=""/>
        <dsp:cNvSpPr/>
      </dsp:nvSpPr>
      <dsp:spPr>
        <a:xfrm rot="4498530">
          <a:off x="1956388" y="4491654"/>
          <a:ext cx="1716634" cy="17341"/>
        </a:xfrm>
        <a:custGeom>
          <a:avLst/>
          <a:gdLst/>
          <a:ahLst/>
          <a:cxnLst/>
          <a:rect l="0" t="0" r="0" b="0"/>
          <a:pathLst>
            <a:path>
              <a:moveTo>
                <a:pt x="0" y="8670"/>
              </a:moveTo>
              <a:lnTo>
                <a:pt x="1716634" y="867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4498530">
        <a:off x="2771790" y="4457409"/>
        <a:ext cx="85831" cy="85831"/>
      </dsp:txXfrm>
    </dsp:sp>
    <dsp:sp modelId="{AE074219-D6E3-47C5-AB5D-F5F76621004E}">
      <dsp:nvSpPr>
        <dsp:cNvPr id="0" name=""/>
        <dsp:cNvSpPr/>
      </dsp:nvSpPr>
      <dsp:spPr>
        <a:xfrm>
          <a:off x="3037209" y="5029500"/>
          <a:ext cx="5165135" cy="5996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baseline="0" dirty="0">
              <a:latin typeface="Times New Roman" pitchFamily="18" charset="0"/>
              <a:cs typeface="Times New Roman" pitchFamily="18" charset="0"/>
            </a:rPr>
            <a:t>Умение устанавливать </a:t>
          </a:r>
          <a:r>
            <a:rPr lang="ru-RU" sz="1400" b="1" kern="1200" baseline="0" dirty="0">
              <a:latin typeface="Times New Roman" pitchFamily="18" charset="0"/>
              <a:cs typeface="Times New Roman" pitchFamily="18" charset="0"/>
            </a:rPr>
            <a:t>причинно- следственные</a:t>
          </a:r>
          <a:r>
            <a:rPr lang="ru-RU" sz="1400" kern="1200" baseline="0" dirty="0">
              <a:latin typeface="Times New Roman" pitchFamily="18" charset="0"/>
              <a:cs typeface="Times New Roman" pitchFamily="18" charset="0"/>
            </a:rPr>
            <a:t> связи в изучаемом круге явлений.</a:t>
          </a:r>
        </a:p>
      </dsp:txBody>
      <dsp:txXfrm>
        <a:off x="3037209" y="5029500"/>
        <a:ext cx="5165135" cy="599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2EB9A-E572-400B-892A-01A10B2E56A3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0AB75-E585-41D3-B110-3761979129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1.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Уважаемые коллеги! Здравствуйте!  Тема  моего выступления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«Электронный мониторинг как способ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формирования метапредметных УУД»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0AB75-E585-41D3-B110-3761979129D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0AB75-E585-41D3-B110-3761979129D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Учебно-методический комплект 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«Учимся учиться и действовать»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является продолжением программы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«Школьный старт»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и представляет собой программу педагогического мониторинга развития универсальных учебных действий учащихся. В программе реализуется комплексный психолого-педагогический подход к отслеживанию и оценке  образовательных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результатов. </a:t>
            </a:r>
            <a:endParaRPr lang="ru-RU" dirty="0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99692E6-3DB3-4370-8659-BF72AE0894EF}" type="slidenum">
              <a:rPr lang="ru-RU">
                <a:solidFill>
                  <a:prstClr val="black"/>
                </a:solidFill>
              </a:rPr>
              <a:pPr eaLnBrk="1" hangingPunct="1"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Диагностические мероприятия позволяют учителю выявить уровень сформированности  УУД и определить педагогическую стратегию достижения каждым ребенком метапредметных образовательных результатов в соответствии с ФГОС НОО.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0AB75-E585-41D3-B110-3761979129D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Диагностические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задания учитывают  особенности и навыки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чтения первоклассников, скорость переработки ими учебной информации, способность работать с инструкцией самостоятельно.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Начиная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со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второго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класса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критерии сформированности УУД пополняются.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0AB75-E585-41D3-B110-3761979129D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10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На слайде представлена таблица количества  критериев  сформированности метапредметных УУД.  Важно отметить, что критерии, вошедшие в мониторинг в 1 или 2 классах, остаются в нем до 4 класса.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0AB75-E585-41D3-B110-3761979129D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Первичная обработка результатов</a:t>
            </a:r>
            <a:r>
              <a:rPr lang="ru-RU" baseline="0" dirty="0" smtClean="0"/>
              <a:t> заносится в бланк для учителя.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0AB75-E585-41D3-B110-3761979129D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19. Следующий этап – это обработка и анализ результатов.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первом этапе педагог обрабатывает результаты выполнения учениками диагностических заданий и сводит результаты в мини – таблицы. На втором этапе педагог переносит итоговые баллы каждого ученика в сводную таблицу. Анализ результатов осуществляется на основе сводной таблицы.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0AB75-E585-41D3-B110-3761979129D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20. Для каждого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вида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универсальных  учебных действий создана отдельная электронная таблица.   Электронный мониторинг в нашей школе разработан в программе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Microsoft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Excel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очень прост в использовании. Все таблицы работают одинаково. С помощью формул максимально упрощена процедура обработки результатов диагностики.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0AB75-E585-41D3-B110-3761979129D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Учитель вносит баллы, которые набрал ученик  при  выполнении заданий по оценке  разных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видов  сформированности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УУД, а программа автоматически определяет уровень сформированности по каждому виду.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 полученным данным  программа составит сводную таблицу и выстроит диаграмму. Построение диаграммы самый удобный способ представления рейтинга.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0AB75-E585-41D3-B110-3761979129D0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Ежегодное отслеживание развития и формирования УУД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оказывает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педагогу неоценимую помощь в построении целенаправленной и эффективной работы по достижению качества образования каждым учеником.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0AB75-E585-41D3-B110-3761979129D0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0AB75-E585-41D3-B110-3761979129D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Такая организация мониторинга на уровне класса позволяет отследить динамику показателей успешности каждого ученика класса в целом. Позволит получить информацию для коррекции  деятельности учителя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 формированию УУД.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0AB75-E585-41D3-B110-3761979129D0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Еще один вариант электронного мониторинга  представляю Вашему вниманию.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Данный мониторинг разработан в формате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Excel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представляет 4 файла с автоматическим счётом результатов  сформированности УУД: личностных, коммуникативных, регулятивных и познавательных.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0AB75-E585-41D3-B110-3761979129D0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основании  внесенных результатов  автоматически строится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диаграмма по уровням сформированности  УУД по классу в целом.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0AB75-E585-41D3-B110-3761979129D0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Ведение электронного мониторинга метапредметных УУД позволяет: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снизить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временные затраты  на 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обработку  информации и оформление результатов;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низить вероятность ошибок в расчетах;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обеспечить наглядность, быстроту получения информации по результатам мониторинга.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Данные мониторинга могут быть включены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портфолио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ребенка как отражение динамики его развития.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появлением первого опыта проясняется логика идеи стандартов, и работа по ним становится понятной и результативной. Участвуя </a:t>
            </a:r>
            <a:r>
              <a:rPr lang="ru-R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творческой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группе по внедрению ФГОС НОО, вникая и осмысливая полученный опыт работы, понимаешь, что трудны первые шаги, но с этими шагами приходит уверенность в себе, в своем деле.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0AB75-E585-41D3-B110-3761979129D0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6.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Уверена, что для изучения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уровня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развития универсальных учебных действий нужен свой инструмент.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Основные требования: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он должен быть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межпредметным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 также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изучать процесс развития УУД, а не только констатировать их наличие или отсутствие. Наиболее точным измерительным инструментом для отслеживания и оценки процесса развития универсальных учебных действий является  мониторинг.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C603DD-9461-4B31-8EDD-FBED5154E1D8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9445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7.  На слайде представлены 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виды мониторинга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новое  требует нового подхода в работе самого учителя, больших временных затрат на начальном этапе, поэтому я задумалась над проведением мониторинга метапредметных УУД с привлечением современных ИК - технологий (т.е.  обработка,  хранение  информации осуществляется с помощью компьютера и определенных программных средств). 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0AB75-E585-41D3-B110-3761979129D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9.Согласно требованиям Федеральных государственных образовательных стандартов,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метапредметные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личностные образовательные результаты подлежат целенаправленному формированию  и отслеживанию, 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метапредметные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результаты еще и оценке. УУД формируются постепенно и поэтапно. Вывести учащихся на высокий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метапредметный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личностный результат педагог может только в результате систематической, постоянной работы над формированием универсальных учебных действий в течение всего периода обучения детей в начальной школе.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0AB75-E585-41D3-B110-3761979129D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8.  За основу  моего мониторинга взята программа авторов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Т.В. Меркуловой, А.Г. Теплицкой, Т.В. </a:t>
            </a:r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Бегловой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под редакцией к. н. психол. М.Р. </a:t>
            </a:r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Битяновой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Данная  п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рограмма имеет достаточное оснащение. Мониторинг данных авторов реализует комплексный психолого-педагогический подход к отслеживанию и оценке процесса развития ребенка с первых недель его обучения до конца 4 класса.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Диагностические задания для детей собраны в рабочих тетрадях «Школьный старт», «Учимся учиться и действовать». ..……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0AB75-E585-41D3-B110-3761979129D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«Школьный старт»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- это принципиально новый подход к педагогической диагностике и организации  учебной деятельности на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начальном периоде обучения.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dirty="0" smtClean="0">
                <a:solidFill>
                  <a:srgbClr val="333399"/>
                </a:solidFill>
                <a:latin typeface="Cambria" pitchFamily="18" charset="0"/>
                <a:cs typeface="+mn-cs"/>
              </a:rPr>
              <a:t>Задания  оформлены ярко и красочно.</a:t>
            </a:r>
            <a:r>
              <a:rPr lang="ru-RU" sz="1200" baseline="0" dirty="0" smtClean="0">
                <a:solidFill>
                  <a:srgbClr val="333399"/>
                </a:solidFill>
                <a:latin typeface="Cambria" pitchFamily="18" charset="0"/>
                <a:cs typeface="+mn-cs"/>
              </a:rPr>
              <a:t> Это </a:t>
            </a:r>
            <a:r>
              <a:rPr lang="ru-RU" sz="1200" dirty="0" smtClean="0">
                <a:solidFill>
                  <a:srgbClr val="333399"/>
                </a:solidFill>
                <a:latin typeface="Cambria" pitchFamily="18" charset="0"/>
                <a:cs typeface="+mn-cs"/>
              </a:rPr>
              <a:t>облегчает восприятие,</a:t>
            </a:r>
            <a:r>
              <a:rPr lang="ru-RU" sz="1200" baseline="0" dirty="0" smtClean="0">
                <a:solidFill>
                  <a:srgbClr val="333399"/>
                </a:solidFill>
                <a:latin typeface="Cambria" pitchFamily="18" charset="0"/>
                <a:cs typeface="+mn-cs"/>
              </a:rPr>
              <a:t> повышает интерес.</a:t>
            </a:r>
            <a:endParaRPr lang="ru-RU" sz="1200" dirty="0" smtClean="0">
              <a:solidFill>
                <a:srgbClr val="333399"/>
              </a:solidFill>
              <a:latin typeface="Cambria" pitchFamily="18" charset="0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589AF8-E613-4992-B00D-5C2C646F0F54}" type="slidenum">
              <a:rPr lang="ru-RU">
                <a:solidFill>
                  <a:prstClr val="black"/>
                </a:solidFill>
              </a:rPr>
              <a:pPr eaLnBrk="1" hangingPunct="1"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качестве примера представляю критерии по оценке сформированности метапредметных УУД в первом классе. Отслеживанию и оценке подлежат всего 2 регулятивных критерия  и 6 познавательных.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0AB75-E585-41D3-B110-3761979129D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12. Следующий этап – это обработка и анализ результатов.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Данные заносятся в 2 сводные таблицы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используются для качественного педагогического анализа.</a:t>
            </a:r>
          </a:p>
          <a:p>
            <a:endParaRPr lang="ru-RU" dirty="0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470155B-D859-4728-BBA9-ED8AD4A42541}" type="slidenum">
              <a:rPr lang="ru-RU">
                <a:solidFill>
                  <a:prstClr val="black"/>
                </a:solidFill>
              </a:rPr>
              <a:pPr eaLnBrk="1" hangingPunct="1"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C70B2-C921-406F-ACFD-C1B7216EF0A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AE0EA-1B8C-42B6-B173-6C53A799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C70B2-C921-406F-ACFD-C1B7216EF0A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AE0EA-1B8C-42B6-B173-6C53A799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C70B2-C921-406F-ACFD-C1B7216EF0A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AE0EA-1B8C-42B6-B173-6C53A799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C70B2-C921-406F-ACFD-C1B7216EF0A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AE0EA-1B8C-42B6-B173-6C53A799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C70B2-C921-406F-ACFD-C1B7216EF0A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AE0EA-1B8C-42B6-B173-6C53A799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C70B2-C921-406F-ACFD-C1B7216EF0A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AE0EA-1B8C-42B6-B173-6C53A799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C70B2-C921-406F-ACFD-C1B7216EF0A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AE0EA-1B8C-42B6-B173-6C53A799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C70B2-C921-406F-ACFD-C1B7216EF0A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AE0EA-1B8C-42B6-B173-6C53A799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C70B2-C921-406F-ACFD-C1B7216EF0A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AE0EA-1B8C-42B6-B173-6C53A799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C70B2-C921-406F-ACFD-C1B7216EF0A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AE0EA-1B8C-42B6-B173-6C53A799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C70B2-C921-406F-ACFD-C1B7216EF0A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AE0EA-1B8C-42B6-B173-6C53A799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C70B2-C921-406F-ACFD-C1B7216EF0A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AE0EA-1B8C-42B6-B173-6C53A799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 noChangeArrowheads="1"/>
          </p:cNvSpPr>
          <p:nvPr/>
        </p:nvSpPr>
        <p:spPr bwMode="auto">
          <a:xfrm>
            <a:off x="467544" y="260648"/>
            <a:ext cx="8229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j-ea"/>
                <a:cs typeface="Times New Roman" pitchFamily="18" charset="0"/>
              </a:rPr>
              <a:t>МАОУ </a:t>
            </a: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j-ea"/>
                <a:cs typeface="Arial" charset="0"/>
              </a:rPr>
              <a:t>«</a:t>
            </a: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j-ea"/>
                <a:cs typeface="Times New Roman" pitchFamily="18" charset="0"/>
              </a:rPr>
              <a:t>Средняя общеобразовательная школа №2»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  <a:ea typeface="+mj-ea"/>
              <a:cs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1484784"/>
            <a:ext cx="835292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«Электронный мониторинг как способ формирования </a:t>
            </a:r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метапредметных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УУД»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12290" name="Picture 2" descr="http://obrazovanie.belomorsk-mo.ru/images/13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276872"/>
            <a:ext cx="7470749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148064" y="4941168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Щербакова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Ольга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Александровна,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читель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начальных классов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3928" y="648866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 г.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710952"/>
          </a:xfrm>
        </p:spPr>
        <p:txBody>
          <a:bodyPr>
            <a:normAutofit fontScale="90000"/>
          </a:bodyPr>
          <a:lstStyle/>
          <a:p>
            <a:r>
              <a:rPr lang="ru-RU" altLang="ru-RU" sz="2000" b="1" kern="1200" dirty="0">
                <a:solidFill>
                  <a:srgbClr val="0070C0"/>
                </a:solidFill>
                <a:ea typeface="+mn-ea"/>
                <a:cs typeface="Times New Roman" pitchFamily="18" charset="0"/>
              </a:rPr>
              <a:t>Сводная ведомость диагностики  школьной зрелости </a:t>
            </a:r>
            <a:r>
              <a:rPr lang="ru-RU" altLang="ru-RU" sz="2000" b="1" kern="1200" dirty="0" smtClean="0">
                <a:solidFill>
                  <a:srgbClr val="0070C0"/>
                </a:solidFill>
                <a:ea typeface="+mn-ea"/>
                <a:cs typeface="Times New Roman" pitchFamily="18" charset="0"/>
              </a:rPr>
              <a:t/>
            </a:r>
            <a:br>
              <a:rPr lang="ru-RU" altLang="ru-RU" sz="2000" b="1" kern="1200" dirty="0" smtClean="0">
                <a:solidFill>
                  <a:srgbClr val="0070C0"/>
                </a:solidFill>
                <a:ea typeface="+mn-ea"/>
                <a:cs typeface="Times New Roman" pitchFamily="18" charset="0"/>
              </a:rPr>
            </a:br>
            <a:r>
              <a:rPr lang="ru-RU" altLang="ru-RU" sz="2000" b="1" kern="1200" dirty="0" smtClean="0">
                <a:solidFill>
                  <a:srgbClr val="0070C0"/>
                </a:solidFill>
                <a:ea typeface="+mn-ea"/>
                <a:cs typeface="Times New Roman" pitchFamily="18" charset="0"/>
              </a:rPr>
              <a:t>« </a:t>
            </a:r>
            <a:r>
              <a:rPr lang="ru-RU" altLang="ru-RU" sz="2000" b="1" kern="1200" dirty="0">
                <a:solidFill>
                  <a:srgbClr val="0070C0"/>
                </a:solidFill>
                <a:ea typeface="+mn-ea"/>
                <a:cs typeface="Times New Roman" pitchFamily="18" charset="0"/>
              </a:rPr>
              <a:t>Школьный старт»</a:t>
            </a:r>
            <a:r>
              <a:rPr lang="ru-RU" altLang="ru-RU" sz="2000" b="1" kern="1200" dirty="0">
                <a:solidFill>
                  <a:srgbClr val="0070C0"/>
                </a:solidFill>
                <a:ea typeface="+mn-ea"/>
                <a:cs typeface="Arial" charset="0"/>
              </a:rPr>
              <a:t/>
            </a:r>
            <a:br>
              <a:rPr lang="ru-RU" altLang="ru-RU" sz="2000" b="1" kern="1200" dirty="0">
                <a:solidFill>
                  <a:srgbClr val="0070C0"/>
                </a:solidFill>
                <a:ea typeface="+mn-ea"/>
                <a:cs typeface="Arial" charset="0"/>
              </a:rPr>
            </a:br>
            <a:endParaRPr lang="ru-RU" sz="2000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873117241"/>
              </p:ext>
            </p:extLst>
          </p:nvPr>
        </p:nvGraphicFramePr>
        <p:xfrm>
          <a:off x="467544" y="1268760"/>
          <a:ext cx="8280917" cy="3527165"/>
        </p:xfrm>
        <a:graphic>
          <a:graphicData uri="http://schemas.openxmlformats.org/drawingml/2006/table">
            <a:tbl>
              <a:tblPr firstRow="1" firstCol="1" bandRow="1"/>
              <a:tblGrid>
                <a:gridCol w="513182"/>
                <a:gridCol w="1042996"/>
                <a:gridCol w="523603"/>
                <a:gridCol w="439932"/>
                <a:gridCol w="327317"/>
                <a:gridCol w="326266"/>
                <a:gridCol w="327317"/>
                <a:gridCol w="327317"/>
                <a:gridCol w="327317"/>
                <a:gridCol w="327317"/>
                <a:gridCol w="327317"/>
                <a:gridCol w="327317"/>
                <a:gridCol w="344157"/>
                <a:gridCol w="344157"/>
                <a:gridCol w="327317"/>
                <a:gridCol w="327317"/>
                <a:gridCol w="327317"/>
                <a:gridCol w="327317"/>
                <a:gridCol w="327317"/>
                <a:gridCol w="409410"/>
                <a:gridCol w="409410"/>
              </a:tblGrid>
              <a:tr h="402257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ФИО ребенка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Инструментальная готовность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Личностная готовность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76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17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3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Наблюдательность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Мыслительные способности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Контрольные умения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Коммуникативные умения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112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Ученик 1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19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 в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7791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2.</a:t>
                      </a:r>
                      <a:r>
                        <a:rPr lang="ru-RU" sz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Ученик 2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17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 ср.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791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ru-RU" sz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Ученик 3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28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 в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7791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4.</a:t>
                      </a:r>
                      <a:r>
                        <a:rPr lang="ru-RU" sz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Ученик 4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28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 в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11015436"/>
              </p:ext>
            </p:extLst>
          </p:nvPr>
        </p:nvGraphicFramePr>
        <p:xfrm>
          <a:off x="539553" y="5229200"/>
          <a:ext cx="7776864" cy="1008111"/>
        </p:xfrm>
        <a:graphic>
          <a:graphicData uri="http://schemas.openxmlformats.org/drawingml/2006/table">
            <a:tbl>
              <a:tblPr firstRow="1" firstCol="1" bandRow="1"/>
              <a:tblGrid>
                <a:gridCol w="4042419"/>
                <a:gridCol w="2029368"/>
                <a:gridCol w="1705077"/>
              </a:tblGrid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Высокий уровень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18 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78%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Средний уровень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17%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Низкий уровень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5%</a:t>
                      </a:r>
                    </a:p>
                  </a:txBody>
                  <a:tcPr marL="56058" marR="560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5559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331640" y="228600"/>
            <a:ext cx="6840760" cy="914400"/>
          </a:xfrm>
          <a:prstGeom prst="rect">
            <a:avLst/>
          </a:prstGeom>
          <a:solidFill>
            <a:schemeClr val="folHlink">
              <a:alpha val="16078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2800" b="1" dirty="0" smtClean="0">
                <a:solidFill>
                  <a:srgbClr val="3333FF"/>
                </a:solidFill>
                <a:latin typeface="+mj-lt"/>
                <a:cs typeface="+mn-cs"/>
              </a:rPr>
              <a:t>Учимся учиться и действовать</a:t>
            </a:r>
          </a:p>
        </p:txBody>
      </p:sp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152400" y="1295400"/>
            <a:ext cx="8839200" cy="5013919"/>
            <a:chOff x="152400" y="1143000"/>
            <a:chExt cx="8839200" cy="5013917"/>
          </a:xfrm>
        </p:grpSpPr>
        <p:sp>
          <p:nvSpPr>
            <p:cNvPr id="19461" name="TextBox 6"/>
            <p:cNvSpPr txBox="1">
              <a:spLocks noChangeArrowheads="1"/>
            </p:cNvSpPr>
            <p:nvPr/>
          </p:nvSpPr>
          <p:spPr bwMode="auto">
            <a:xfrm>
              <a:off x="152400" y="1143000"/>
              <a:ext cx="8839200" cy="2677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sz="2400" dirty="0" smtClean="0">
                  <a:solidFill>
                    <a:srgbClr val="333399"/>
                  </a:solidFill>
                  <a:latin typeface="Cambria" pitchFamily="18" charset="0"/>
                  <a:cs typeface="+mn-cs"/>
                </a:rPr>
                <a:t>Возрастные особенности учащихся 1 класса учтены</a:t>
              </a:r>
            </a:p>
            <a:p>
              <a:pPr algn="ctr" eaLnBrk="1" hangingPunct="1"/>
              <a:r>
                <a:rPr lang="ru-RU" sz="2400" dirty="0" smtClean="0">
                  <a:solidFill>
                    <a:srgbClr val="333399"/>
                  </a:solidFill>
                  <a:latin typeface="Cambria" pitchFamily="18" charset="0"/>
                  <a:cs typeface="+mn-cs"/>
                </a:rPr>
                <a:t> в форме диагностических заданий: это история-сказка, </a:t>
              </a:r>
            </a:p>
            <a:p>
              <a:pPr algn="ctr" eaLnBrk="1" hangingPunct="1"/>
              <a:r>
                <a:rPr lang="ru-RU" sz="2400" dirty="0" smtClean="0">
                  <a:solidFill>
                    <a:srgbClr val="333399"/>
                  </a:solidFill>
                  <a:latin typeface="Cambria" pitchFamily="18" charset="0"/>
                  <a:cs typeface="+mn-cs"/>
                </a:rPr>
                <a:t>участвуя в которой, дети помогают учащимся лесной школы, </a:t>
              </a:r>
            </a:p>
            <a:p>
              <a:pPr algn="ctr" eaLnBrk="1" hangingPunct="1"/>
              <a:r>
                <a:rPr lang="ru-RU" sz="2400" dirty="0" smtClean="0">
                  <a:solidFill>
                    <a:srgbClr val="333399"/>
                  </a:solidFill>
                  <a:latin typeface="Cambria" pitchFamily="18" charset="0"/>
                  <a:cs typeface="+mn-cs"/>
                </a:rPr>
                <a:t>зверятам, и их учителю,  Еноту </a:t>
              </a:r>
              <a:r>
                <a:rPr lang="ru-RU" sz="2400" dirty="0" err="1" smtClean="0">
                  <a:solidFill>
                    <a:srgbClr val="333399"/>
                  </a:solidFill>
                  <a:latin typeface="Cambria" pitchFamily="18" charset="0"/>
                  <a:cs typeface="+mn-cs"/>
                </a:rPr>
                <a:t>Енотовичу</a:t>
              </a:r>
              <a:r>
                <a:rPr lang="ru-RU" sz="2400" dirty="0" smtClean="0">
                  <a:solidFill>
                    <a:srgbClr val="333399"/>
                  </a:solidFill>
                  <a:latin typeface="Cambria" pitchFamily="18" charset="0"/>
                  <a:cs typeface="+mn-cs"/>
                </a:rPr>
                <a:t>. </a:t>
              </a:r>
            </a:p>
            <a:p>
              <a:pPr algn="ctr" eaLnBrk="1" hangingPunct="1"/>
              <a:r>
                <a:rPr lang="ru-RU" sz="2400" dirty="0" smtClean="0">
                  <a:solidFill>
                    <a:srgbClr val="333399"/>
                  </a:solidFill>
                  <a:latin typeface="Cambria" pitchFamily="18" charset="0"/>
                  <a:cs typeface="+mn-cs"/>
                </a:rPr>
                <a:t>Все задания (2 варианта) дети выполняют </a:t>
              </a:r>
            </a:p>
            <a:p>
              <a:pPr algn="ctr" eaLnBrk="1" hangingPunct="1"/>
              <a:r>
                <a:rPr lang="ru-RU" sz="2400" dirty="0" smtClean="0">
                  <a:solidFill>
                    <a:srgbClr val="333399"/>
                  </a:solidFill>
                  <a:latin typeface="Cambria" pitchFamily="18" charset="0"/>
                  <a:cs typeface="+mn-cs"/>
                </a:rPr>
                <a:t>в индивидуальной рабочей тетради </a:t>
              </a:r>
            </a:p>
            <a:p>
              <a:pPr algn="ctr" eaLnBrk="1" hangingPunct="1"/>
              <a:r>
                <a:rPr lang="ru-RU" sz="2400" dirty="0" smtClean="0">
                  <a:solidFill>
                    <a:srgbClr val="333399"/>
                  </a:solidFill>
                  <a:latin typeface="Cambria" pitchFamily="18" charset="0"/>
                  <a:cs typeface="+mn-cs"/>
                </a:rPr>
                <a:t>«Учимся учиться и действовать»</a:t>
              </a:r>
            </a:p>
          </p:txBody>
        </p:sp>
        <p:grpSp>
          <p:nvGrpSpPr>
            <p:cNvPr id="3" name="Группа 12"/>
            <p:cNvGrpSpPr>
              <a:grpSpLocks/>
            </p:cNvGrpSpPr>
            <p:nvPr/>
          </p:nvGrpSpPr>
          <p:grpSpPr bwMode="auto">
            <a:xfrm>
              <a:off x="611560" y="3657599"/>
              <a:ext cx="7874983" cy="2499318"/>
              <a:chOff x="611560" y="3657600"/>
              <a:chExt cx="7874983" cy="2499222"/>
            </a:xfrm>
          </p:grpSpPr>
          <p:pic>
            <p:nvPicPr>
              <p:cNvPr id="19463" name="Picture 2" descr="Z:\обложки -2011\UUD1_1.t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3657600"/>
                <a:ext cx="1754304" cy="2499222"/>
              </a:xfrm>
              <a:prstGeom prst="rect">
                <a:avLst/>
              </a:prstGeom>
              <a:noFill/>
              <a:ln w="9525">
                <a:solidFill>
                  <a:srgbClr val="3333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464" name="Picture 3" descr="Z:\обложки -2011\UUD1_2.tif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32240" y="3657600"/>
                <a:ext cx="1754303" cy="2499222"/>
              </a:xfrm>
              <a:prstGeom prst="rect">
                <a:avLst/>
              </a:prstGeom>
              <a:noFill/>
              <a:ln w="9525">
                <a:solidFill>
                  <a:srgbClr val="3333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9465" name="TextBox 10"/>
              <p:cNvSpPr txBox="1">
                <a:spLocks noChangeArrowheads="1"/>
              </p:cNvSpPr>
              <p:nvPr/>
            </p:nvSpPr>
            <p:spPr bwMode="auto">
              <a:xfrm>
                <a:off x="2743200" y="4572000"/>
                <a:ext cx="4145080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smtClean="0">
                    <a:solidFill>
                      <a:srgbClr val="0070C0"/>
                    </a:solidFill>
                    <a:cs typeface="+mn-cs"/>
                  </a:rPr>
                  <a:t>1 вариант                            2 вариант</a:t>
                </a:r>
              </a:p>
              <a:p>
                <a:pPr eaLnBrk="1" hangingPunct="1"/>
                <a:endParaRPr lang="ru-RU" smtClean="0">
                  <a:solidFill>
                    <a:srgbClr val="0070C0"/>
                  </a:solidFill>
                  <a:cs typeface="+mn-cs"/>
                </a:endParaRPr>
              </a:p>
              <a:p>
                <a:pPr algn="ctr" eaLnBrk="1" hangingPunct="1"/>
                <a:r>
                  <a:rPr lang="ru-RU" smtClean="0">
                    <a:solidFill>
                      <a:srgbClr val="0070C0"/>
                    </a:solidFill>
                    <a:cs typeface="+mn-cs"/>
                  </a:rPr>
                  <a:t> тетради-«перевертыша»</a:t>
                </a:r>
              </a:p>
            </p:txBody>
          </p:sp>
          <p:sp>
            <p:nvSpPr>
              <p:cNvPr id="12" name="Двойная стрелка влево/вправо 11"/>
              <p:cNvSpPr/>
              <p:nvPr/>
            </p:nvSpPr>
            <p:spPr>
              <a:xfrm>
                <a:off x="4114800" y="4571963"/>
                <a:ext cx="1216025" cy="484169"/>
              </a:xfrm>
              <a:prstGeom prst="leftRightArrow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352248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071538" y="354360"/>
            <a:ext cx="7467600" cy="914400"/>
          </a:xfrm>
          <a:prstGeom prst="rect">
            <a:avLst/>
          </a:prstGeom>
          <a:solidFill>
            <a:schemeClr val="folHlink">
              <a:alpha val="16078"/>
            </a:schemeClr>
          </a:solidFill>
          <a:ln w="31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0066FF"/>
                </a:solidFill>
                <a:latin typeface="Cambria" pitchFamily="18" charset="0"/>
              </a:rPr>
              <a:t>Учимся учиться и действовать</a:t>
            </a:r>
          </a:p>
        </p:txBody>
      </p:sp>
      <p:sp>
        <p:nvSpPr>
          <p:cNvPr id="53251" name="TextBox 5"/>
          <p:cNvSpPr txBox="1">
            <a:spLocks noChangeArrowheads="1"/>
          </p:cNvSpPr>
          <p:nvPr/>
        </p:nvSpPr>
        <p:spPr bwMode="auto">
          <a:xfrm>
            <a:off x="683568" y="1268760"/>
            <a:ext cx="6920373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2"/>
                </a:solidFill>
                <a:latin typeface="Cambria" pitchFamily="18" charset="0"/>
              </a:rPr>
              <a:t>Каждый вариант представляет собой</a:t>
            </a:r>
          </a:p>
          <a:p>
            <a:r>
              <a:rPr lang="ru-RU" sz="2800" dirty="0">
                <a:solidFill>
                  <a:schemeClr val="accent2"/>
                </a:solidFill>
                <a:latin typeface="Cambria" pitchFamily="18" charset="0"/>
              </a:rPr>
              <a:t>16 диагностических модулей, которые </a:t>
            </a:r>
          </a:p>
          <a:p>
            <a:r>
              <a:rPr lang="ru-RU" sz="2800" dirty="0">
                <a:solidFill>
                  <a:schemeClr val="accent2"/>
                </a:solidFill>
                <a:latin typeface="Cambria" pitchFamily="18" charset="0"/>
              </a:rPr>
              <a:t>имеют одинаковую структуру: </a:t>
            </a:r>
          </a:p>
          <a:p>
            <a:r>
              <a:rPr lang="ru-RU" sz="2800" dirty="0">
                <a:solidFill>
                  <a:schemeClr val="accent2"/>
                </a:solidFill>
                <a:latin typeface="Cambria" pitchFamily="18" charset="0"/>
              </a:rPr>
              <a:t>- введение,</a:t>
            </a:r>
          </a:p>
          <a:p>
            <a:r>
              <a:rPr lang="ru-RU" sz="2800" dirty="0">
                <a:solidFill>
                  <a:schemeClr val="accent2"/>
                </a:solidFill>
                <a:latin typeface="Cambria" pitchFamily="18" charset="0"/>
              </a:rPr>
              <a:t>- образец,</a:t>
            </a:r>
          </a:p>
          <a:p>
            <a:r>
              <a:rPr lang="ru-RU" sz="2800" dirty="0">
                <a:solidFill>
                  <a:schemeClr val="accent2"/>
                </a:solidFill>
                <a:latin typeface="Cambria" pitchFamily="18" charset="0"/>
              </a:rPr>
              <a:t>- три  диагностических задания (А, Б, В)</a:t>
            </a:r>
          </a:p>
          <a:p>
            <a:r>
              <a:rPr lang="ru-RU" sz="2800" dirty="0">
                <a:solidFill>
                  <a:schemeClr val="accent2"/>
                </a:solidFill>
                <a:latin typeface="Cambria" pitchFamily="18" charset="0"/>
              </a:rPr>
              <a:t>- и дополнительное задание, </a:t>
            </a:r>
          </a:p>
          <a:p>
            <a:r>
              <a:rPr lang="ru-RU" sz="2800" dirty="0">
                <a:solidFill>
                  <a:schemeClr val="accent2"/>
                </a:solidFill>
                <a:latin typeface="Cambria" pitchFamily="18" charset="0"/>
              </a:rPr>
              <a:t>отмеченное значком</a:t>
            </a:r>
          </a:p>
          <a:p>
            <a:endParaRPr lang="ru-RU" sz="2800" dirty="0"/>
          </a:p>
        </p:txBody>
      </p:sp>
      <p:pic>
        <p:nvPicPr>
          <p:cNvPr id="53252" name="Picture 4" descr="Z:\обложки -2011\школьный старт\сундучок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4786322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Picture 2" descr="Z:\обложки -2011\UUD1_1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1124744"/>
            <a:ext cx="1860059" cy="2649988"/>
          </a:xfrm>
          <a:prstGeom prst="rect">
            <a:avLst/>
          </a:prstGeom>
          <a:noFill/>
          <a:ln w="9525">
            <a:solidFill>
              <a:srgbClr val="3333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5171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Левая фигурная скобка 4"/>
          <p:cNvSpPr/>
          <p:nvPr/>
        </p:nvSpPr>
        <p:spPr>
          <a:xfrm>
            <a:off x="539750" y="1485900"/>
            <a:ext cx="268288" cy="1222375"/>
          </a:xfrm>
          <a:prstGeom prst="leftBrace">
            <a:avLst>
              <a:gd name="adj1" fmla="val 32143"/>
              <a:gd name="adj2" fmla="val 49378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Левая фигурная скобка 5"/>
          <p:cNvSpPr/>
          <p:nvPr/>
        </p:nvSpPr>
        <p:spPr>
          <a:xfrm>
            <a:off x="539750" y="2862263"/>
            <a:ext cx="268288" cy="1358900"/>
          </a:xfrm>
          <a:prstGeom prst="leftBrace">
            <a:avLst>
              <a:gd name="adj1" fmla="val 32143"/>
              <a:gd name="adj2" fmla="val 49378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Левая фигурная скобка 6"/>
          <p:cNvSpPr/>
          <p:nvPr/>
        </p:nvSpPr>
        <p:spPr>
          <a:xfrm>
            <a:off x="557213" y="4292600"/>
            <a:ext cx="198437" cy="1944688"/>
          </a:xfrm>
          <a:prstGeom prst="leftBrace">
            <a:avLst>
              <a:gd name="adj1" fmla="val 32143"/>
              <a:gd name="adj2" fmla="val 49378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Левая фигурная скобка 7"/>
          <p:cNvSpPr/>
          <p:nvPr/>
        </p:nvSpPr>
        <p:spPr>
          <a:xfrm rot="10800000">
            <a:off x="8372475" y="1163638"/>
            <a:ext cx="231775" cy="3057525"/>
          </a:xfrm>
          <a:prstGeom prst="leftBrace">
            <a:avLst>
              <a:gd name="adj1" fmla="val 32143"/>
              <a:gd name="adj2" fmla="val 49378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" name="Левая фигурная скобка 8"/>
          <p:cNvSpPr/>
          <p:nvPr/>
        </p:nvSpPr>
        <p:spPr>
          <a:xfrm rot="10800000">
            <a:off x="8372475" y="4292600"/>
            <a:ext cx="231775" cy="1042988"/>
          </a:xfrm>
          <a:prstGeom prst="leftBrace">
            <a:avLst>
              <a:gd name="adj1" fmla="val 32143"/>
              <a:gd name="adj2" fmla="val 49378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" name="Левая фигурная скобка 9"/>
          <p:cNvSpPr/>
          <p:nvPr/>
        </p:nvSpPr>
        <p:spPr>
          <a:xfrm rot="10800000">
            <a:off x="8383588" y="5476875"/>
            <a:ext cx="201612" cy="814388"/>
          </a:xfrm>
          <a:prstGeom prst="leftBrace">
            <a:avLst>
              <a:gd name="adj1" fmla="val 32143"/>
              <a:gd name="adj2" fmla="val 49378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" name="Левая фигурная скобка 10"/>
          <p:cNvSpPr/>
          <p:nvPr/>
        </p:nvSpPr>
        <p:spPr>
          <a:xfrm rot="5400000">
            <a:off x="1393005" y="464327"/>
            <a:ext cx="271462" cy="1343025"/>
          </a:xfrm>
          <a:prstGeom prst="leftBrace">
            <a:avLst>
              <a:gd name="adj1" fmla="val 32143"/>
              <a:gd name="adj2" fmla="val 49378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93225" name="TextBox 11"/>
          <p:cNvSpPr txBox="1">
            <a:spLocks noChangeArrowheads="1"/>
          </p:cNvSpPr>
          <p:nvPr/>
        </p:nvSpPr>
        <p:spPr bwMode="auto">
          <a:xfrm rot="-5400000">
            <a:off x="-648493" y="1521618"/>
            <a:ext cx="1873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Введение </a:t>
            </a:r>
            <a:r>
              <a:rPr lang="ru-RU" b="1" dirty="0">
                <a:solidFill>
                  <a:prstClr val="black"/>
                </a:solidFill>
                <a:latin typeface="Calibri" pitchFamily="34" charset="0"/>
              </a:rPr>
              <a:t>(читает учитель)</a:t>
            </a:r>
          </a:p>
        </p:txBody>
      </p:sp>
      <p:sp>
        <p:nvSpPr>
          <p:cNvPr id="393226" name="TextBox 12"/>
          <p:cNvSpPr txBox="1">
            <a:spLocks noChangeArrowheads="1"/>
          </p:cNvSpPr>
          <p:nvPr/>
        </p:nvSpPr>
        <p:spPr bwMode="auto">
          <a:xfrm rot="-5400000">
            <a:off x="-827881" y="3358356"/>
            <a:ext cx="22320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Образец</a:t>
            </a:r>
            <a:br>
              <a:rPr lang="ru-RU" b="1" dirty="0">
                <a:solidFill>
                  <a:srgbClr val="C00000"/>
                </a:solidFill>
                <a:latin typeface="Calibri" pitchFamily="34" charset="0"/>
              </a:rPr>
            </a:br>
            <a:r>
              <a:rPr lang="ru-RU" b="1" dirty="0">
                <a:solidFill>
                  <a:prstClr val="black"/>
                </a:solidFill>
                <a:latin typeface="Calibri" pitchFamily="34" charset="0"/>
              </a:rPr>
              <a:t>(разбирает учитель)</a:t>
            </a:r>
          </a:p>
        </p:txBody>
      </p:sp>
      <p:sp>
        <p:nvSpPr>
          <p:cNvPr id="393227" name="TextBox 13"/>
          <p:cNvSpPr txBox="1">
            <a:spLocks noChangeArrowheads="1"/>
          </p:cNvSpPr>
          <p:nvPr/>
        </p:nvSpPr>
        <p:spPr bwMode="auto">
          <a:xfrm rot="-5400000">
            <a:off x="-671512" y="5386387"/>
            <a:ext cx="19192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Задание А</a:t>
            </a:r>
            <a:br>
              <a:rPr lang="ru-RU" b="1" dirty="0">
                <a:solidFill>
                  <a:srgbClr val="C00000"/>
                </a:solidFill>
                <a:latin typeface="Calibri" pitchFamily="34" charset="0"/>
              </a:rPr>
            </a:br>
            <a:r>
              <a:rPr lang="ru-RU" b="1" dirty="0">
                <a:solidFill>
                  <a:prstClr val="black"/>
                </a:solidFill>
                <a:latin typeface="Calibri" pitchFamily="34" charset="0"/>
              </a:rPr>
              <a:t>(самостоятельно)</a:t>
            </a:r>
            <a:endParaRPr lang="ru-RU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93228" name="TextBox 14"/>
          <p:cNvSpPr txBox="1">
            <a:spLocks noChangeArrowheads="1"/>
          </p:cNvSpPr>
          <p:nvPr/>
        </p:nvSpPr>
        <p:spPr bwMode="auto">
          <a:xfrm rot="5400000">
            <a:off x="7631906" y="2097882"/>
            <a:ext cx="24479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Задание  Б</a:t>
            </a:r>
            <a:r>
              <a:rPr lang="ru-RU" b="1" dirty="0">
                <a:solidFill>
                  <a:prstClr val="black"/>
                </a:solidFill>
                <a:latin typeface="Calibri" pitchFamily="34" charset="0"/>
              </a:rPr>
              <a:t> (самостоятельно)</a:t>
            </a:r>
            <a:endParaRPr lang="ru-RU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93229" name="TextBox 15"/>
          <p:cNvSpPr txBox="1">
            <a:spLocks noChangeArrowheads="1"/>
          </p:cNvSpPr>
          <p:nvPr/>
        </p:nvSpPr>
        <p:spPr bwMode="auto">
          <a:xfrm rot="5400000">
            <a:off x="7890669" y="4142582"/>
            <a:ext cx="1930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Задание  В</a:t>
            </a:r>
            <a:r>
              <a:rPr lang="ru-RU" b="1" dirty="0">
                <a:solidFill>
                  <a:prstClr val="black"/>
                </a:solidFill>
                <a:latin typeface="Calibri" pitchFamily="34" charset="0"/>
              </a:rPr>
              <a:t> (самостоятельно)</a:t>
            </a:r>
            <a:endParaRPr lang="ru-RU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5400000">
            <a:off x="8025606" y="5690394"/>
            <a:ext cx="1773238" cy="615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700" b="1" spc="-100" dirty="0">
                <a:solidFill>
                  <a:srgbClr val="C00000"/>
                </a:solidFill>
              </a:rPr>
              <a:t>Доп.</a:t>
            </a:r>
            <a:br>
              <a:rPr lang="ru-RU" sz="1700" b="1" spc="-100" dirty="0">
                <a:solidFill>
                  <a:srgbClr val="C00000"/>
                </a:solidFill>
              </a:rPr>
            </a:br>
            <a:r>
              <a:rPr lang="ru-RU" sz="1700" b="1" dirty="0">
                <a:solidFill>
                  <a:srgbClr val="C00000"/>
                </a:solidFill>
              </a:rPr>
              <a:t> задание</a:t>
            </a:r>
          </a:p>
        </p:txBody>
      </p:sp>
      <p:sp>
        <p:nvSpPr>
          <p:cNvPr id="393231" name="TextBox 17"/>
          <p:cNvSpPr txBox="1">
            <a:spLocks noChangeArrowheads="1"/>
          </p:cNvSpPr>
          <p:nvPr/>
        </p:nvSpPr>
        <p:spPr bwMode="auto">
          <a:xfrm>
            <a:off x="500034" y="714356"/>
            <a:ext cx="1727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Номер задания</a:t>
            </a:r>
          </a:p>
        </p:txBody>
      </p:sp>
      <p:pic>
        <p:nvPicPr>
          <p:cNvPr id="39323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194926"/>
            <a:ext cx="7388251" cy="5047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428596" y="0"/>
            <a:ext cx="8501122" cy="78579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Принципы разработки диагностических заданий</a:t>
            </a:r>
          </a:p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ОДИН разворот тетради – ОДИН блок заданий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629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95536" y="228600"/>
            <a:ext cx="8519864" cy="392088"/>
          </a:xfrm>
          <a:prstGeom prst="rect">
            <a:avLst/>
          </a:prstGeom>
          <a:solidFill>
            <a:schemeClr val="folHlink">
              <a:alpha val="16078"/>
            </a:schemeClr>
          </a:solidFill>
          <a:ln w="31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latin typeface="Cambria" pitchFamily="18" charset="0"/>
              </a:rPr>
              <a:t>Что дает учителю работа с </a:t>
            </a:r>
            <a:r>
              <a:rPr lang="ru-RU" b="1" dirty="0" smtClean="0">
                <a:latin typeface="Cambria" pitchFamily="18" charset="0"/>
              </a:rPr>
              <a:t>тетрадью «</a:t>
            </a:r>
            <a:r>
              <a:rPr lang="ru-RU" b="1" dirty="0">
                <a:latin typeface="Cambria" pitchFamily="18" charset="0"/>
              </a:rPr>
              <a:t>Учимся учиться и действовать»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18436" name="TextBox 8"/>
          <p:cNvSpPr txBox="1">
            <a:spLocks noChangeArrowheads="1"/>
          </p:cNvSpPr>
          <p:nvPr/>
        </p:nvSpPr>
        <p:spPr bwMode="auto">
          <a:xfrm>
            <a:off x="251520" y="692696"/>
            <a:ext cx="864096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Cambria" pitchFamily="18" charset="0"/>
              </a:rPr>
              <a:t>В первом классе учитель получает возможность изучить</a:t>
            </a:r>
          </a:p>
          <a:p>
            <a:pPr algn="just"/>
            <a:r>
              <a:rPr lang="ru-RU" dirty="0">
                <a:latin typeface="Cambria" pitchFamily="18" charset="0"/>
              </a:rPr>
              <a:t>уровень </a:t>
            </a:r>
            <a:r>
              <a:rPr lang="ru-RU" dirty="0" err="1">
                <a:latin typeface="Cambria" pitchFamily="18" charset="0"/>
              </a:rPr>
              <a:t>сформированности</a:t>
            </a:r>
            <a:r>
              <a:rPr lang="ru-RU" dirty="0">
                <a:latin typeface="Cambria" pitchFamily="18" charset="0"/>
              </a:rPr>
              <a:t> 8 </a:t>
            </a:r>
            <a:r>
              <a:rPr lang="ru-RU" dirty="0" smtClean="0">
                <a:latin typeface="Cambria" pitchFamily="18" charset="0"/>
              </a:rPr>
              <a:t>важнейших универсальных </a:t>
            </a:r>
            <a:r>
              <a:rPr lang="ru-RU" dirty="0">
                <a:latin typeface="Cambria" pitchFamily="18" charset="0"/>
              </a:rPr>
              <a:t>учебных действий</a:t>
            </a:r>
            <a:r>
              <a:rPr lang="ru-RU" dirty="0" smtClean="0">
                <a:latin typeface="Cambria" pitchFamily="18" charset="0"/>
              </a:rPr>
              <a:t>. </a:t>
            </a:r>
            <a:r>
              <a:rPr lang="ru-RU" dirty="0">
                <a:latin typeface="Cambria" pitchFamily="18" charset="0"/>
              </a:rPr>
              <a:t>Их оценка производится на базовом уровне, </a:t>
            </a:r>
            <a:r>
              <a:rPr lang="ru-RU" dirty="0" smtClean="0">
                <a:latin typeface="Cambria" pitchFamily="18" charset="0"/>
              </a:rPr>
              <a:t>так </a:t>
            </a:r>
            <a:r>
              <a:rPr lang="ru-RU" dirty="0">
                <a:latin typeface="Cambria" pitchFamily="18" charset="0"/>
              </a:rPr>
              <a:t>как дети пока только в самом начале школьного пути. </a:t>
            </a:r>
            <a:r>
              <a:rPr lang="ru-RU" dirty="0" smtClean="0">
                <a:latin typeface="Cambria" pitchFamily="18" charset="0"/>
              </a:rPr>
              <a:t>При </a:t>
            </a:r>
            <a:r>
              <a:rPr lang="ru-RU" dirty="0">
                <a:latin typeface="Cambria" pitchFamily="18" charset="0"/>
              </a:rPr>
              <a:t>разработке диагностических заданий </a:t>
            </a:r>
            <a:r>
              <a:rPr lang="ru-RU" dirty="0" smtClean="0">
                <a:latin typeface="Cambria" pitchFamily="18" charset="0"/>
              </a:rPr>
              <a:t>учитывались </a:t>
            </a:r>
            <a:r>
              <a:rPr lang="ru-RU" dirty="0">
                <a:latin typeface="Cambria" pitchFamily="18" charset="0"/>
              </a:rPr>
              <a:t>особенности и навыков чтения первоклассников,  </a:t>
            </a:r>
            <a:r>
              <a:rPr lang="ru-RU" dirty="0" smtClean="0">
                <a:latin typeface="Cambria" pitchFamily="18" charset="0"/>
              </a:rPr>
              <a:t>скорость </a:t>
            </a:r>
            <a:r>
              <a:rPr lang="ru-RU" dirty="0">
                <a:latin typeface="Cambria" pitchFamily="18" charset="0"/>
              </a:rPr>
              <a:t>переработки ими учебной информации, </a:t>
            </a:r>
            <a:r>
              <a:rPr lang="ru-RU" dirty="0" smtClean="0">
                <a:latin typeface="Cambria" pitchFamily="18" charset="0"/>
              </a:rPr>
              <a:t> </a:t>
            </a:r>
            <a:r>
              <a:rPr lang="ru-RU" dirty="0">
                <a:latin typeface="Cambria" pitchFamily="18" charset="0"/>
              </a:rPr>
              <a:t>способность работать с инструкцией самостоятельно,</a:t>
            </a:r>
          </a:p>
          <a:p>
            <a:pPr algn="just"/>
            <a:r>
              <a:rPr lang="ru-RU" dirty="0">
                <a:latin typeface="Cambria" pitchFamily="18" charset="0"/>
              </a:rPr>
              <a:t> которые пока еще только формируются. </a:t>
            </a:r>
            <a:r>
              <a:rPr lang="ru-RU" dirty="0" smtClean="0">
                <a:latin typeface="Cambria" pitchFamily="18" charset="0"/>
              </a:rPr>
              <a:t>Во </a:t>
            </a:r>
            <a:r>
              <a:rPr lang="ru-RU" dirty="0">
                <a:latin typeface="Cambria" pitchFamily="18" charset="0"/>
              </a:rPr>
              <a:t>втором классе к этим 8 универсальным </a:t>
            </a:r>
            <a:r>
              <a:rPr lang="ru-RU" dirty="0" smtClean="0">
                <a:latin typeface="Cambria" pitchFamily="18" charset="0"/>
              </a:rPr>
              <a:t>учебным действиям </a:t>
            </a:r>
            <a:r>
              <a:rPr lang="ru-RU" dirty="0">
                <a:latin typeface="Cambria" pitchFamily="18" charset="0"/>
              </a:rPr>
              <a:t>добавится еще восемь.</a:t>
            </a:r>
          </a:p>
          <a:p>
            <a:pPr algn="just"/>
            <a:r>
              <a:rPr lang="ru-RU" dirty="0">
                <a:latin typeface="Cambria" pitchFamily="18" charset="0"/>
              </a:rPr>
              <a:t> А в третьем и четвертом их будет уже более 30-ти!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3528" y="3861048"/>
          <a:ext cx="8424936" cy="2290552"/>
        </p:xfrm>
        <a:graphic>
          <a:graphicData uri="http://schemas.openxmlformats.org/drawingml/2006/table">
            <a:tbl>
              <a:tblPr/>
              <a:tblGrid>
                <a:gridCol w="719395"/>
                <a:gridCol w="1994406"/>
                <a:gridCol w="3604020"/>
                <a:gridCol w="2107115"/>
              </a:tblGrid>
              <a:tr h="168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Calibri"/>
                          <a:ea typeface="Calibri"/>
                          <a:cs typeface="Times New Roman"/>
                        </a:rPr>
                        <a:t>Класс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Calibri"/>
                          <a:ea typeface="Calibri"/>
                          <a:cs typeface="Times New Roman"/>
                        </a:rPr>
                        <a:t>Количество</a:t>
                      </a:r>
                      <a:r>
                        <a:rPr lang="ru-RU" sz="1800" b="0" baseline="0" dirty="0" smtClean="0">
                          <a:latin typeface="Calibri"/>
                          <a:ea typeface="Calibri"/>
                          <a:cs typeface="Times New Roman"/>
                        </a:rPr>
                        <a:t> критериев</a:t>
                      </a:r>
                      <a:endParaRPr lang="ru-RU" sz="18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Calibri"/>
                          <a:ea typeface="Calibri"/>
                          <a:cs typeface="Times New Roman"/>
                        </a:rPr>
                        <a:t>Базовый уровень сформированности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latin typeface="Calibri"/>
                          <a:ea typeface="Calibri"/>
                          <a:cs typeface="Times New Roman"/>
                        </a:rPr>
                        <a:t>Повышенный уровень сформированности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Calibri"/>
                          <a:ea typeface="Calibri"/>
                          <a:cs typeface="Times New Roman"/>
                        </a:rPr>
                        <a:t>«Представление»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latin typeface="Calibri"/>
                          <a:ea typeface="Calibri"/>
                          <a:cs typeface="Times New Roman"/>
                        </a:rPr>
                        <a:t>Нет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Calibri"/>
                          <a:ea typeface="Calibri"/>
                          <a:cs typeface="Times New Roman"/>
                        </a:rPr>
                        <a:t>«Представление»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latin typeface="Calibri"/>
                          <a:ea typeface="Calibri"/>
                          <a:cs typeface="Times New Roman"/>
                        </a:rPr>
                        <a:t>Нет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latin typeface="Calibri"/>
                          <a:ea typeface="Calibri"/>
                          <a:cs typeface="Times New Roman"/>
                        </a:rPr>
                        <a:t>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Calibri"/>
                          <a:ea typeface="Calibri"/>
                          <a:cs typeface="Times New Roman"/>
                        </a:rPr>
                        <a:t>«Способ»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Calibri"/>
                          <a:ea typeface="Calibri"/>
                          <a:cs typeface="Times New Roman"/>
                        </a:rPr>
                        <a:t>Есть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latin typeface="Calibri"/>
                          <a:ea typeface="Calibri"/>
                          <a:cs typeface="Times New Roman"/>
                        </a:rPr>
                        <a:t>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Calibri"/>
                          <a:ea typeface="Calibri"/>
                          <a:cs typeface="Times New Roman"/>
                        </a:rPr>
                        <a:t>«Овладение УУД»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Calibri"/>
                          <a:ea typeface="Calibri"/>
                          <a:cs typeface="Times New Roman"/>
                        </a:rPr>
                        <a:t>Есть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95536" y="3303131"/>
            <a:ext cx="77768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Количество  критериев УУД и уровень их изучения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972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80728"/>
            <a:ext cx="8424936" cy="570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627784" y="476672"/>
            <a:ext cx="4824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Бланки для учителя</a:t>
            </a:r>
          </a:p>
        </p:txBody>
      </p:sp>
    </p:spTree>
    <p:extLst>
      <p:ext uri="{BB962C8B-B14F-4D97-AF65-F5344CB8AC3E}">
        <p14:creationId xmlns="" xmlns:p14="http://schemas.microsoft.com/office/powerpoint/2010/main" val="423160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82" y="1052736"/>
            <a:ext cx="8750206" cy="564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752663"/>
            <a:ext cx="1285884" cy="3888432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5676479"/>
            <a:ext cx="9144000" cy="4041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564101"/>
            <a:ext cx="6552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Cambria" pitchFamily="18" charset="0"/>
              </a:rPr>
              <a:t>Обработка и анализ результатов мониторинга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9033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36733"/>
            <a:ext cx="8424936" cy="6060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6174" y="701780"/>
            <a:ext cx="1656184" cy="4442836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770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" b="79313"/>
          <a:stretch/>
        </p:blipFill>
        <p:spPr bwMode="auto">
          <a:xfrm>
            <a:off x="539552" y="178000"/>
            <a:ext cx="7560840" cy="292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5303"/>
          <a:stretch/>
        </p:blipFill>
        <p:spPr bwMode="auto">
          <a:xfrm>
            <a:off x="539552" y="3120769"/>
            <a:ext cx="7560840" cy="3488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9632" y="1052736"/>
            <a:ext cx="649327" cy="504056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504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927890845"/>
              </p:ext>
            </p:extLst>
          </p:nvPr>
        </p:nvGraphicFramePr>
        <p:xfrm>
          <a:off x="3368" y="3990975"/>
          <a:ext cx="9144000" cy="2867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4007992"/>
              </p:ext>
            </p:extLst>
          </p:nvPr>
        </p:nvGraphicFramePr>
        <p:xfrm>
          <a:off x="395534" y="116632"/>
          <a:ext cx="8748466" cy="4128559"/>
        </p:xfrm>
        <a:graphic>
          <a:graphicData uri="http://schemas.openxmlformats.org/drawingml/2006/table">
            <a:tbl>
              <a:tblPr/>
              <a:tblGrid>
                <a:gridCol w="2161386"/>
                <a:gridCol w="728379"/>
                <a:gridCol w="728379"/>
                <a:gridCol w="728379"/>
                <a:gridCol w="728379"/>
                <a:gridCol w="728379"/>
                <a:gridCol w="728379"/>
                <a:gridCol w="728379"/>
                <a:gridCol w="1308915"/>
                <a:gridCol w="179512"/>
              </a:tblGrid>
              <a:tr h="283889">
                <a:tc gridSpan="10">
                  <a:txBody>
                    <a:bodyPr/>
                    <a:lstStyle/>
                    <a:p>
                      <a:pPr algn="ctr" fontAlgn="t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Индивидуальные результаты мониторинга метапредметных УУД. 1 класс.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5500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latin typeface="Arial Cyr"/>
                        </a:rPr>
                        <a:t>  Анастасия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5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latin typeface="Calibri"/>
                        </a:rPr>
                        <a:t>Регулятивные УУД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latin typeface="Calibri"/>
                        </a:rPr>
                        <a:t>Познавательные УУД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81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Планирование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Оценка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Анализ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Синтез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Сравнение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Классификация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Обобщение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Причинно-следственные связи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97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latin typeface="Arial Cyr"/>
                        </a:rPr>
                        <a:t>  Анастасия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latin typeface="Arial Cyr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latin typeface="Arial Cyr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latin typeface="Arial Cyr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latin typeface="Arial Cyr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latin typeface="Arial Cyr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latin typeface="Arial Cyr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latin typeface="Arial Cyr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latin typeface="Arial Cyr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2936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>
                          <a:latin typeface="Arial Cyr"/>
                        </a:rPr>
                        <a:t>Группа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latin typeface="Arial Cyr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latin typeface="Arial Cyr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latin typeface="Arial Cyr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latin typeface="Arial Cyr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latin typeface="Arial Cyr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latin typeface="Arial Cyr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latin typeface="Arial Cyr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latin typeface="Arial Cyr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874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5500"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latin typeface="Calibri"/>
                        </a:rPr>
                        <a:t>Сводные показатели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5500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744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latin typeface="Arial Cyr"/>
                        </a:rPr>
                        <a:t>Общий балл (</a:t>
                      </a:r>
                      <a:r>
                        <a:rPr lang="en-US" sz="1600" b="1" i="0" u="none" strike="noStrike" dirty="0">
                          <a:latin typeface="Arial Cyr"/>
                        </a:rPr>
                        <a:t>max 48)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latin typeface="Arial Cyr"/>
                        </a:rPr>
                        <a:t>36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22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latin typeface="Arial Cyr"/>
                        </a:rPr>
                        <a:t>Преобладающая группа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latin typeface="Arial Cyr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4106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orono-ozersk.ru/sites/default/files/2016news_images/apr/20/monitor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492896"/>
            <a:ext cx="4067944" cy="37196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представить </a:t>
            </a:r>
            <a:r>
              <a:rPr lang="ru-RU" dirty="0"/>
              <a:t>опыт работы по формированию </a:t>
            </a:r>
            <a:r>
              <a:rPr lang="ru-RU" dirty="0" err="1"/>
              <a:t>метапредметных</a:t>
            </a:r>
            <a:r>
              <a:rPr lang="ru-RU" dirty="0"/>
              <a:t> УУД с помощью электронного мониторинга.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/>
        </p:nvGraphicFramePr>
        <p:xfrm>
          <a:off x="0" y="4437112"/>
          <a:ext cx="9144000" cy="2420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4" y="0"/>
          <a:ext cx="8568952" cy="4349212"/>
        </p:xfrm>
        <a:graphic>
          <a:graphicData uri="http://schemas.openxmlformats.org/drawingml/2006/table">
            <a:tbl>
              <a:tblPr/>
              <a:tblGrid>
                <a:gridCol w="2117036"/>
                <a:gridCol w="713433"/>
                <a:gridCol w="713433"/>
                <a:gridCol w="713433"/>
                <a:gridCol w="713433"/>
                <a:gridCol w="713433"/>
                <a:gridCol w="713433"/>
                <a:gridCol w="713433"/>
                <a:gridCol w="1412651"/>
                <a:gridCol w="45234"/>
              </a:tblGrid>
              <a:tr h="311527">
                <a:tc gridSpan="10">
                  <a:txBody>
                    <a:bodyPr/>
                    <a:lstStyle/>
                    <a:p>
                      <a:pPr algn="ctr" fontAlgn="t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Индивидуальные результаты мониторинга метапредметных УУД. 1 класс.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0374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latin typeface="Arial Cyr"/>
                        </a:rPr>
                        <a:t>  Анастасия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37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latin typeface="Calibri"/>
                        </a:rPr>
                        <a:t>Регулятивные УУД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latin typeface="Calibri"/>
                        </a:rPr>
                        <a:t>Познавательные УУД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85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Планирование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Оценка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Анализ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Синтез</a:t>
                      </a: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Сравнение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Классификация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Обобщение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Причинно-следственные связи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794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latin typeface="Arial Cyr"/>
                        </a:rPr>
                        <a:t>  Анастасия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latin typeface="Arial Cyr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latin typeface="Arial Cyr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latin typeface="Arial Cyr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latin typeface="Arial Cyr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latin typeface="Arial Cyr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latin typeface="Arial Cyr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latin typeface="Arial Cyr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latin typeface="Arial Cyr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428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>
                          <a:latin typeface="Arial Cyr"/>
                        </a:rPr>
                        <a:t>Группа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latin typeface="Arial Cyr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latin typeface="Arial Cyr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latin typeface="Arial Cyr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latin typeface="Arial Cyr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latin typeface="Arial Cyr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latin typeface="Arial Cyr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latin typeface="Arial Cyr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latin typeface="Arial Cyr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914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374"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latin typeface="Calibri"/>
                        </a:rPr>
                        <a:t>Сводные показатели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374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613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latin typeface="Arial Cyr"/>
                        </a:rPr>
                        <a:t>Общий балл (</a:t>
                      </a:r>
                      <a:r>
                        <a:rPr lang="en-US" sz="1600" b="1" i="0" u="none" strike="noStrike" dirty="0">
                          <a:latin typeface="Arial Cyr"/>
                        </a:rPr>
                        <a:t>max 48)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latin typeface="Arial Cyr"/>
                        </a:rPr>
                        <a:t>36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8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latin typeface="Arial Cyr"/>
                        </a:rPr>
                        <a:t>Преобладающая группа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latin typeface="Arial Cyr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9578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t="16360" r="72609" b="9813"/>
          <a:stretch>
            <a:fillRect/>
          </a:stretch>
        </p:blipFill>
        <p:spPr bwMode="auto">
          <a:xfrm>
            <a:off x="0" y="0"/>
            <a:ext cx="2843808" cy="4309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t="9844" r="72609" b="32453"/>
          <a:stretch>
            <a:fillRect/>
          </a:stretch>
        </p:blipFill>
        <p:spPr bwMode="auto">
          <a:xfrm>
            <a:off x="3347864" y="0"/>
            <a:ext cx="3096344" cy="3667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 t="11610" r="77118" b="12594"/>
          <a:stretch>
            <a:fillRect/>
          </a:stretch>
        </p:blipFill>
        <p:spPr bwMode="auto">
          <a:xfrm>
            <a:off x="6166817" y="1052736"/>
            <a:ext cx="2977183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/>
          <a:srcRect t="11610" r="66050" b="12594"/>
          <a:stretch>
            <a:fillRect/>
          </a:stretch>
        </p:blipFill>
        <p:spPr bwMode="auto">
          <a:xfrm>
            <a:off x="1259632" y="2060848"/>
            <a:ext cx="3084087" cy="47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20072" y="3717032"/>
            <a:ext cx="3313113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Уровень </a:t>
            </a:r>
            <a:r>
              <a:rPr lang="ru-RU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сформированности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личностных   УУД</a:t>
            </a: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 t="14035" r="50494" b="3947"/>
          <a:stretch>
            <a:fillRect/>
          </a:stretch>
        </p:blipFill>
        <p:spPr bwMode="auto">
          <a:xfrm>
            <a:off x="611560" y="1052736"/>
            <a:ext cx="3600400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83568" y="260648"/>
            <a:ext cx="3311526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Уровень </a:t>
            </a:r>
            <a:r>
              <a:rPr lang="ru-RU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сформированности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коммуникативных УУД</a:t>
            </a:r>
          </a:p>
        </p:txBody>
      </p:sp>
      <p:pic>
        <p:nvPicPr>
          <p:cNvPr id="8" name="Рисунок 7"/>
          <p:cNvPicPr/>
          <p:nvPr/>
        </p:nvPicPr>
        <p:blipFill>
          <a:blip r:embed="rId4" cstate="print"/>
          <a:srcRect t="15293" r="53682" b="6060"/>
          <a:stretch>
            <a:fillRect/>
          </a:stretch>
        </p:blipFill>
        <p:spPr bwMode="auto">
          <a:xfrm>
            <a:off x="5004048" y="1052736"/>
            <a:ext cx="3600400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292080" y="260648"/>
            <a:ext cx="3313113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Уровень </a:t>
            </a:r>
            <a:r>
              <a:rPr lang="ru-RU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сформированности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регулятивных  УУД</a:t>
            </a:r>
          </a:p>
        </p:txBody>
      </p:sp>
      <p:pic>
        <p:nvPicPr>
          <p:cNvPr id="10" name="Рисунок 9"/>
          <p:cNvPicPr/>
          <p:nvPr/>
        </p:nvPicPr>
        <p:blipFill>
          <a:blip r:embed="rId5" cstate="print"/>
          <a:srcRect t="32549" r="53996"/>
          <a:stretch>
            <a:fillRect/>
          </a:stretch>
        </p:blipFill>
        <p:spPr bwMode="auto">
          <a:xfrm>
            <a:off x="611560" y="4221088"/>
            <a:ext cx="3672408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827584" y="3717032"/>
            <a:ext cx="3311525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Уровень </a:t>
            </a:r>
            <a:r>
              <a:rPr lang="ru-RU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сформированности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познавательных   УУД</a:t>
            </a:r>
          </a:p>
        </p:txBody>
      </p:sp>
      <p:pic>
        <p:nvPicPr>
          <p:cNvPr id="12" name="Рисунок 11"/>
          <p:cNvPicPr/>
          <p:nvPr/>
        </p:nvPicPr>
        <p:blipFill>
          <a:blip r:embed="rId6" cstate="print"/>
          <a:srcRect t="14832" r="53928"/>
          <a:stretch>
            <a:fillRect/>
          </a:stretch>
        </p:blipFill>
        <p:spPr bwMode="auto">
          <a:xfrm>
            <a:off x="5076056" y="4221088"/>
            <a:ext cx="3528392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3"/>
          <p:cNvPicPr>
            <a:picLocks noChangeAspect="1" noChangeArrowheads="1"/>
          </p:cNvPicPr>
          <p:nvPr/>
        </p:nvPicPr>
        <p:blipFill>
          <a:blip r:embed="rId3" cstate="print"/>
          <a:srcRect l="85576" t="43684" r="2333" b="30263"/>
          <a:stretch>
            <a:fillRect/>
          </a:stretch>
        </p:blipFill>
        <p:spPr bwMode="auto">
          <a:xfrm>
            <a:off x="4139952" y="3429000"/>
            <a:ext cx="9366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graffitimurals.co.nz/wp-content/uploads/2013/01/ship-anchor.jpg"/>
          <p:cNvPicPr>
            <a:picLocks noChangeAspect="1" noChangeArrowheads="1"/>
          </p:cNvPicPr>
          <p:nvPr/>
        </p:nvPicPr>
        <p:blipFill>
          <a:blip r:embed="rId3" cstate="print"/>
          <a:srcRect l="4645" t="10276" r="4873" b="5898"/>
          <a:stretch>
            <a:fillRect/>
          </a:stretch>
        </p:blipFill>
        <p:spPr bwMode="auto">
          <a:xfrm>
            <a:off x="3923928" y="4077072"/>
            <a:ext cx="4993888" cy="2520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445624" cy="4525963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i="1" dirty="0" smtClean="0"/>
              <a:t>	«Мы живем в изменяющемся мире, и если превратить стандарт в якорь, который в свое время упал с корабля в одной точке, то он превратится в тормоз».</a:t>
            </a:r>
            <a:endParaRPr lang="ru-RU" dirty="0" smtClean="0"/>
          </a:p>
          <a:p>
            <a:pPr algn="r">
              <a:buNone/>
            </a:pPr>
            <a:r>
              <a:rPr lang="ru-RU" dirty="0" smtClean="0"/>
              <a:t>		Наша задача – не превратить Федеральный государственный образовательный стандарт второго поколения в «тормоз для корабля «Образование».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layer.myshared.ru/4/188612/slides/slide_6.jpg"/>
          <p:cNvPicPr>
            <a:picLocks noChangeAspect="1" noChangeArrowheads="1"/>
          </p:cNvPicPr>
          <p:nvPr/>
        </p:nvPicPr>
        <p:blipFill>
          <a:blip r:embed="rId3" cstate="print"/>
          <a:srcRect l="592" b="10541"/>
          <a:stretch>
            <a:fillRect/>
          </a:stretch>
        </p:blipFill>
        <p:spPr bwMode="auto">
          <a:xfrm>
            <a:off x="0" y="548680"/>
            <a:ext cx="9144000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18245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AutoShape 3"/>
          <p:cNvSpPr>
            <a:spLocks noChangeArrowheads="1"/>
          </p:cNvSpPr>
          <p:nvPr/>
        </p:nvSpPr>
        <p:spPr bwMode="gray">
          <a:xfrm>
            <a:off x="0" y="1556792"/>
            <a:ext cx="4691063" cy="4500563"/>
          </a:xfrm>
          <a:custGeom>
            <a:avLst/>
            <a:gdLst>
              <a:gd name="G0" fmla="+- 1914 0 0"/>
              <a:gd name="G1" fmla="+- 21600 0 1914"/>
              <a:gd name="G2" fmla="+- 21600 0 1914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914" y="10800"/>
                </a:moveTo>
                <a:cubicBezTo>
                  <a:pt x="1914" y="15708"/>
                  <a:pt x="5892" y="19686"/>
                  <a:pt x="10800" y="19686"/>
                </a:cubicBezTo>
                <a:cubicBezTo>
                  <a:pt x="15708" y="19686"/>
                  <a:pt x="19686" y="15708"/>
                  <a:pt x="19686" y="10800"/>
                </a:cubicBezTo>
                <a:cubicBezTo>
                  <a:pt x="19686" y="5892"/>
                  <a:pt x="15708" y="1914"/>
                  <a:pt x="10800" y="1914"/>
                </a:cubicBezTo>
                <a:cubicBezTo>
                  <a:pt x="5892" y="1914"/>
                  <a:pt x="1914" y="5892"/>
                  <a:pt x="1914" y="10800"/>
                </a:cubicBez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60784"/>
                  <a:invGamma/>
                  <a:alpha val="12000"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tint val="60784"/>
                  <a:invGamma/>
                  <a:alpha val="12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65540" name="Oval 4"/>
          <p:cNvSpPr>
            <a:spLocks noChangeArrowheads="1"/>
          </p:cNvSpPr>
          <p:nvPr/>
        </p:nvSpPr>
        <p:spPr bwMode="gray">
          <a:xfrm>
            <a:off x="611560" y="2132856"/>
            <a:ext cx="3500438" cy="3357563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56471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28575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65541" name="AutoShape 5"/>
          <p:cNvSpPr>
            <a:spLocks noChangeArrowheads="1"/>
          </p:cNvSpPr>
          <p:nvPr/>
        </p:nvSpPr>
        <p:spPr bwMode="gray">
          <a:xfrm>
            <a:off x="971600" y="260648"/>
            <a:ext cx="6011217" cy="642938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 dirty="0" smtClean="0">
              <a:solidFill>
                <a:schemeClr val="bg1"/>
              </a:solidFill>
              <a:cs typeface="+mn-cs"/>
            </a:endParaRPr>
          </a:p>
          <a:p>
            <a:pPr algn="ctr"/>
            <a:r>
              <a:rPr lang="ru-RU" b="1" u="sng" dirty="0" smtClean="0">
                <a:solidFill>
                  <a:schemeClr val="bg1"/>
                </a:solidFill>
                <a:cs typeface="+mn-cs"/>
              </a:rPr>
              <a:t>По </a:t>
            </a:r>
            <a:r>
              <a:rPr lang="ru-RU" b="1" u="sng" dirty="0" smtClean="0">
                <a:solidFill>
                  <a:schemeClr val="bg1"/>
                </a:solidFill>
              </a:rPr>
              <a:t>масштабу </a:t>
            </a:r>
            <a:r>
              <a:rPr lang="ru-RU" b="1" u="sng" dirty="0">
                <a:solidFill>
                  <a:schemeClr val="bg1"/>
                </a:solidFill>
              </a:rPr>
              <a:t>целей образования </a:t>
            </a:r>
            <a:endParaRPr lang="ru-RU" b="1" u="sng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(</a:t>
            </a:r>
            <a:r>
              <a:rPr lang="ru-RU" b="1" dirty="0">
                <a:solidFill>
                  <a:schemeClr val="bg1"/>
                </a:solidFill>
              </a:rPr>
              <a:t>стратегический, </a:t>
            </a:r>
            <a:r>
              <a:rPr lang="ru-RU" b="1" dirty="0" smtClean="0">
                <a:solidFill>
                  <a:schemeClr val="bg1"/>
                </a:solidFill>
              </a:rPr>
              <a:t>тактический, </a:t>
            </a:r>
            <a:r>
              <a:rPr lang="ru-RU" b="1" dirty="0">
                <a:solidFill>
                  <a:schemeClr val="bg1"/>
                </a:solidFill>
              </a:rPr>
              <a:t>оперативный);</a:t>
            </a:r>
          </a:p>
          <a:p>
            <a:pPr algn="ctr" eaLnBrk="0" hangingPunct="0">
              <a:defRPr/>
            </a:pPr>
            <a:endParaRPr lang="en-US" b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65542" name="AutoShape 6"/>
          <p:cNvSpPr>
            <a:spLocks noChangeArrowheads="1"/>
          </p:cNvSpPr>
          <p:nvPr/>
        </p:nvSpPr>
        <p:spPr bwMode="gray">
          <a:xfrm>
            <a:off x="3491880" y="1052736"/>
            <a:ext cx="4714875" cy="757238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/>
            <a:r>
              <a:rPr 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этапам обучения </a:t>
            </a:r>
            <a:endParaRPr lang="ru-RU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входной, промежуточный, итоговый);</a:t>
            </a:r>
          </a:p>
        </p:txBody>
      </p:sp>
      <p:sp>
        <p:nvSpPr>
          <p:cNvPr id="65543" name="AutoShape 7"/>
          <p:cNvSpPr>
            <a:spLocks noChangeArrowheads="1"/>
          </p:cNvSpPr>
          <p:nvPr/>
        </p:nvSpPr>
        <p:spPr bwMode="gray">
          <a:xfrm>
            <a:off x="4283968" y="1988840"/>
            <a:ext cx="4479925" cy="792088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/>
            <a:r>
              <a:rPr 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временной зависимости </a:t>
            </a:r>
            <a:endParaRPr lang="ru-RU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ретроспективный, предупредительный 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опережающий, текущий);</a:t>
            </a:r>
          </a:p>
        </p:txBody>
      </p:sp>
      <p:sp>
        <p:nvSpPr>
          <p:cNvPr id="65544" name="AutoShape 8"/>
          <p:cNvSpPr>
            <a:spLocks noChangeArrowheads="1"/>
          </p:cNvSpPr>
          <p:nvPr/>
        </p:nvSpPr>
        <p:spPr bwMode="gray">
          <a:xfrm>
            <a:off x="4468813" y="3068960"/>
            <a:ext cx="4675187" cy="72008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0" algn="ctr"/>
            <a:r>
              <a:rPr 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частоте процедур </a:t>
            </a:r>
            <a:endParaRPr lang="ru-RU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разовый, периодический, систематический);</a:t>
            </a:r>
          </a:p>
        </p:txBody>
      </p:sp>
      <p:sp>
        <p:nvSpPr>
          <p:cNvPr id="65545" name="AutoShape 9"/>
          <p:cNvSpPr>
            <a:spLocks noChangeArrowheads="1"/>
          </p:cNvSpPr>
          <p:nvPr/>
        </p:nvSpPr>
        <p:spPr bwMode="gray">
          <a:xfrm>
            <a:off x="4143375" y="4077072"/>
            <a:ext cx="5000625" cy="714375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ru-RU" b="1" dirty="0">
              <a:solidFill>
                <a:schemeClr val="bg1"/>
              </a:solidFill>
              <a:cs typeface="+mn-cs"/>
            </a:endParaRPr>
          </a:p>
          <a:p>
            <a:pPr lvl="0" algn="ctr"/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охвату объекта наблюдения </a:t>
            </a:r>
            <a:endParaRPr lang="ru-RU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локальный, выборочный, сплошной);</a:t>
            </a:r>
          </a:p>
          <a:p>
            <a:pPr algn="ctr" eaLnBrk="0" hangingPunct="0">
              <a:defRPr/>
            </a:pP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algn="ctr" eaLnBrk="0" hangingPunct="0">
              <a:defRPr/>
            </a:pP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gray">
          <a:xfrm>
            <a:off x="755576" y="2852936"/>
            <a:ext cx="3643312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Виды </a:t>
            </a:r>
          </a:p>
          <a:p>
            <a:pPr algn="ctr" eaLnBrk="0" hangingPunct="0">
              <a:defRPr/>
            </a:pPr>
            <a:r>
              <a:rPr lang="ru-RU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мониторинга</a:t>
            </a:r>
            <a:endParaRPr lang="ru-RU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  <a:p>
            <a:pPr algn="ctr" eaLnBrk="0" hangingPunct="0">
              <a:defRPr/>
            </a:pPr>
            <a:endParaRPr lang="en-US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gray">
          <a:xfrm>
            <a:off x="3635896" y="5013176"/>
            <a:ext cx="5000625" cy="714375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lvl="0" algn="ctr"/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организационным формам </a:t>
            </a:r>
            <a:endPara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индивидуальный, групповой, фронтальный);</a:t>
            </a:r>
          </a:p>
          <a:p>
            <a:pPr algn="ctr" eaLnBrk="0" hangingPunct="0">
              <a:defRPr/>
            </a:pP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algn="ctr" eaLnBrk="0" hangingPunct="0">
              <a:defRPr/>
            </a:pP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gray">
          <a:xfrm>
            <a:off x="899592" y="5949280"/>
            <a:ext cx="6011217" cy="642938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lvl="0" algn="ctr"/>
            <a:r>
              <a:rPr 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используемому инструментарию </a:t>
            </a:r>
            <a:endParaRPr lang="ru-RU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бумажный, электронный). </a:t>
            </a:r>
          </a:p>
          <a:p>
            <a:pPr algn="ctr" eaLnBrk="0" hangingPunct="0">
              <a:defRPr/>
            </a:pPr>
            <a:endParaRPr lang="en-US" b="1" dirty="0">
              <a:solidFill>
                <a:schemeClr val="bg1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 animBg="1"/>
      <p:bldP spid="65542" grpId="0" animBg="1"/>
      <p:bldP spid="65543" grpId="0" animBg="1"/>
      <p:bldP spid="65544" grpId="0" animBg="1"/>
      <p:bldP spid="65545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49808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b="1" dirty="0" smtClean="0"/>
              <a:t>Этапы развития </a:t>
            </a:r>
            <a:r>
              <a:rPr lang="ru-RU" sz="2800" b="1" dirty="0" err="1" smtClean="0"/>
              <a:t>метапредметных</a:t>
            </a:r>
            <a:r>
              <a:rPr lang="ru-RU" sz="2800" b="1" dirty="0" smtClean="0"/>
              <a:t> универсальных учебных действий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79512" y="1340768"/>
          <a:ext cx="8964488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413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3" name="Picture 2" descr="Страница 3 из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9297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403648" y="228600"/>
            <a:ext cx="7067872" cy="914400"/>
          </a:xfrm>
          <a:prstGeom prst="rect">
            <a:avLst/>
          </a:prstGeom>
          <a:solidFill>
            <a:schemeClr val="folHlink">
              <a:alpha val="16078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rgbClr val="3333FF"/>
                </a:solidFill>
                <a:latin typeface="Cambria" pitchFamily="18" charset="0"/>
                <a:cs typeface="+mn-cs"/>
              </a:rPr>
              <a:t>Как устроена диагностика</a:t>
            </a:r>
          </a:p>
          <a:p>
            <a:pPr algn="ctr"/>
            <a:r>
              <a:rPr lang="ru-RU" sz="3200" b="1" dirty="0" smtClean="0">
                <a:solidFill>
                  <a:srgbClr val="3333FF"/>
                </a:solidFill>
                <a:latin typeface="Cambria" pitchFamily="18" charset="0"/>
              </a:rPr>
              <a:t>«Школьный старт»</a:t>
            </a:r>
            <a:endParaRPr lang="ru-RU" sz="3200" b="1" dirty="0" smtClean="0">
              <a:solidFill>
                <a:srgbClr val="3333FF"/>
              </a:solidFill>
              <a:latin typeface="Cambria" pitchFamily="18" charset="0"/>
              <a:cs typeface="+mn-cs"/>
            </a:endParaRPr>
          </a:p>
        </p:txBody>
      </p:sp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609600" y="1371600"/>
            <a:ext cx="83058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dirty="0" smtClean="0">
                <a:solidFill>
                  <a:srgbClr val="333399"/>
                </a:solidFill>
                <a:latin typeface="Cambria" pitchFamily="18" charset="0"/>
                <a:cs typeface="+mn-cs"/>
              </a:rPr>
              <a:t>Каждый ребенок работает в своей личной рабочей тетради.</a:t>
            </a:r>
          </a:p>
          <a:p>
            <a:pPr algn="ctr" eaLnBrk="1" hangingPunct="1"/>
            <a:r>
              <a:rPr lang="ru-RU" sz="2000" dirty="0" smtClean="0">
                <a:solidFill>
                  <a:srgbClr val="333399"/>
                </a:solidFill>
                <a:latin typeface="Cambria" pitchFamily="18" charset="0"/>
                <a:cs typeface="+mn-cs"/>
              </a:rPr>
              <a:t> Специальные диагностические упражнения позволяют выявить те умения, которые помогают детям справляться с учебными заданиями в начале 1 класса. </a:t>
            </a:r>
          </a:p>
        </p:txBody>
      </p:sp>
      <p:pic>
        <p:nvPicPr>
          <p:cNvPr id="11268" name="Picture 7" descr="_Diagn_tetr_17_06_Page_0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32" y="2698859"/>
            <a:ext cx="2541588" cy="3686175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8" descr="_Diagn_tetr_17_06_Page_0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98859"/>
            <a:ext cx="2490788" cy="36195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0" name="Text Box 9"/>
          <p:cNvSpPr txBox="1">
            <a:spLocks noChangeArrowheads="1"/>
          </p:cNvSpPr>
          <p:nvPr/>
        </p:nvSpPr>
        <p:spPr bwMode="auto">
          <a:xfrm>
            <a:off x="3131840" y="3140968"/>
            <a:ext cx="2968352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dirty="0" smtClean="0">
                <a:solidFill>
                  <a:srgbClr val="333399"/>
                </a:solidFill>
                <a:latin typeface="Cambria" pitchFamily="18" charset="0"/>
                <a:cs typeface="+mn-cs"/>
              </a:rPr>
              <a:t>Задания выстроены        на основе  цветных рисунков, что облегчает  их восприятие ребенком. </a:t>
            </a:r>
          </a:p>
          <a:p>
            <a:pPr algn="ctr" eaLnBrk="1" hangingPunct="1"/>
            <a:endParaRPr lang="ru-RU" sz="2000" dirty="0" smtClean="0">
              <a:solidFill>
                <a:srgbClr val="333399"/>
              </a:solidFill>
              <a:latin typeface="Cambria" pitchFamily="18" charset="0"/>
              <a:cs typeface="+mn-cs"/>
            </a:endParaRPr>
          </a:p>
          <a:p>
            <a:pPr eaLnBrk="1" hangingPunct="1">
              <a:spcBef>
                <a:spcPct val="50000"/>
              </a:spcBef>
            </a:pPr>
            <a:endParaRPr lang="ru-RU" sz="2000" dirty="0" smtClean="0">
              <a:solidFill>
                <a:srgbClr val="0033CC"/>
              </a:solidFill>
              <a:latin typeface="Cambria" pitchFamily="18" charset="0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164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684213" y="0"/>
            <a:ext cx="7772400" cy="1144588"/>
          </a:xfrm>
        </p:spPr>
        <p:txBody>
          <a:bodyPr/>
          <a:lstStyle/>
          <a:p>
            <a:pPr eaLnBrk="1" hangingPunct="1"/>
            <a:r>
              <a:rPr lang="ru-RU" sz="3200" b="1" dirty="0" smtClean="0"/>
              <a:t>Диагностические показатели в 1 классе</a:t>
            </a:r>
          </a:p>
        </p:txBody>
      </p:sp>
      <p:sp>
        <p:nvSpPr>
          <p:cNvPr id="2048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sp>
        <p:nvSpPr>
          <p:cNvPr id="2048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/>
              <a:t>9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611560" y="836712"/>
          <a:ext cx="820891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331640" y="228600"/>
            <a:ext cx="6984776" cy="1256184"/>
          </a:xfrm>
          <a:prstGeom prst="rect">
            <a:avLst/>
          </a:prstGeom>
          <a:solidFill>
            <a:schemeClr val="folHlink">
              <a:alpha val="16078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2800" b="1" dirty="0" smtClean="0">
                <a:solidFill>
                  <a:srgbClr val="3333FF"/>
                </a:solidFill>
                <a:latin typeface="Cambria" pitchFamily="18" charset="0"/>
                <a:cs typeface="+mn-cs"/>
              </a:rPr>
              <a:t>Обработка </a:t>
            </a:r>
          </a:p>
          <a:p>
            <a:pPr algn="ctr"/>
            <a:r>
              <a:rPr lang="ru-RU" sz="2800" b="1" dirty="0" smtClean="0">
                <a:solidFill>
                  <a:srgbClr val="3333FF"/>
                </a:solidFill>
                <a:latin typeface="Cambria" pitchFamily="18" charset="0"/>
                <a:cs typeface="+mn-cs"/>
              </a:rPr>
              <a:t>результатов диагностики</a:t>
            </a:r>
          </a:p>
          <a:p>
            <a:pPr algn="ctr"/>
            <a:r>
              <a:rPr lang="ru-RU" sz="2800" b="1" dirty="0" smtClean="0">
                <a:solidFill>
                  <a:srgbClr val="3333FF"/>
                </a:solidFill>
                <a:latin typeface="Cambria" pitchFamily="18" charset="0"/>
              </a:rPr>
              <a:t>«Школьный старт»</a:t>
            </a:r>
            <a:endParaRPr lang="ru-RU" sz="2800" b="1" dirty="0" smtClean="0">
              <a:solidFill>
                <a:srgbClr val="3333FF"/>
              </a:solidFill>
              <a:latin typeface="Cambria" pitchFamily="18" charset="0"/>
              <a:cs typeface="+mn-cs"/>
            </a:endParaRPr>
          </a:p>
        </p:txBody>
      </p:sp>
      <p:sp>
        <p:nvSpPr>
          <p:cNvPr id="13315" name="Text Box 6"/>
          <p:cNvSpPr txBox="1">
            <a:spLocks noChangeArrowheads="1"/>
          </p:cNvSpPr>
          <p:nvPr/>
        </p:nvSpPr>
        <p:spPr bwMode="auto">
          <a:xfrm>
            <a:off x="304800" y="1371600"/>
            <a:ext cx="84582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000" smtClean="0">
                <a:solidFill>
                  <a:srgbClr val="333399"/>
                </a:solidFill>
                <a:latin typeface="Cambria" pitchFamily="18" charset="0"/>
                <a:cs typeface="+mn-cs"/>
              </a:rPr>
              <a:t>Авторы постарались максимально упростить процедуру обработки результатов диагностики. Все данные заносятся в  сводные таблицы, что в дальнейшем позволяет использовать их для качественного педагогического анализа </a:t>
            </a:r>
          </a:p>
        </p:txBody>
      </p:sp>
      <p:pic>
        <p:nvPicPr>
          <p:cNvPr id="13316" name="Picture 8" descr="C:\Documents and Settings\Zha\Рабочий стол\Марина\презентация\Met_Diagnostika_2012_TAB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765425"/>
            <a:ext cx="6203950" cy="409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4866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1712</Words>
  <Application>Microsoft Office PowerPoint</Application>
  <PresentationFormat>Экран (4:3)</PresentationFormat>
  <Paragraphs>386</Paragraphs>
  <Slides>23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Цель: представить опыт работы по формированию метапредметных УУД с помощью электронного мониторинга.</vt:lpstr>
      <vt:lpstr>Слайд 3</vt:lpstr>
      <vt:lpstr>Слайд 4</vt:lpstr>
      <vt:lpstr>Этапы развития метапредметных универсальных учебных действий</vt:lpstr>
      <vt:lpstr>Слайд 6</vt:lpstr>
      <vt:lpstr>Слайд 7</vt:lpstr>
      <vt:lpstr>Диагностические показатели в 1 классе</vt:lpstr>
      <vt:lpstr>Слайд 9</vt:lpstr>
      <vt:lpstr>Сводная ведомость диагностики  школьной зрелости  « Школьный старт»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I_Sherbakov</dc:creator>
  <cp:lastModifiedBy>Начальная школа</cp:lastModifiedBy>
  <cp:revision>81</cp:revision>
  <dcterms:created xsi:type="dcterms:W3CDTF">2017-01-16T04:56:19Z</dcterms:created>
  <dcterms:modified xsi:type="dcterms:W3CDTF">2017-02-13T07:37:47Z</dcterms:modified>
</cp:coreProperties>
</file>